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0" r:id="rId4"/>
    <p:sldMasterId id="2147484053" r:id="rId5"/>
    <p:sldMasterId id="2147484087" r:id="rId6"/>
    <p:sldMasterId id="2147484115" r:id="rId7"/>
    <p:sldMasterId id="2147484153" r:id="rId8"/>
  </p:sldMasterIdLst>
  <p:notesMasterIdLst>
    <p:notesMasterId r:id="rId17"/>
  </p:notesMasterIdLst>
  <p:sldIdLst>
    <p:sldId id="257" r:id="rId9"/>
    <p:sldId id="9075" r:id="rId10"/>
    <p:sldId id="9087" r:id="rId11"/>
    <p:sldId id="9076" r:id="rId12"/>
    <p:sldId id="9088" r:id="rId13"/>
    <p:sldId id="9089" r:id="rId14"/>
    <p:sldId id="258" r:id="rId15"/>
    <p:sldId id="9079" r:id="rId1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989">
          <p15:clr>
            <a:srgbClr val="A4A3A4"/>
          </p15:clr>
        </p15:guide>
        <p15:guide id="2" orient="horz" pos="110">
          <p15:clr>
            <a:srgbClr val="A4A3A4"/>
          </p15:clr>
        </p15:guide>
        <p15:guide id="3" orient="horz" pos="466">
          <p15:clr>
            <a:srgbClr val="A4A3A4"/>
          </p15:clr>
        </p15:guide>
        <p15:guide id="4" orient="horz" pos="834">
          <p15:clr>
            <a:srgbClr val="A4A3A4"/>
          </p15:clr>
        </p15:guide>
        <p15:guide id="5" orient="horz" pos="1552">
          <p15:clr>
            <a:srgbClr val="A4A3A4"/>
          </p15:clr>
        </p15:guide>
        <p15:guide id="6" orient="horz" pos="2126">
          <p15:clr>
            <a:srgbClr val="A4A3A4"/>
          </p15:clr>
        </p15:guide>
        <p15:guide id="7" orient="horz" pos="2262">
          <p15:clr>
            <a:srgbClr val="A4A3A4"/>
          </p15:clr>
        </p15:guide>
        <p15:guide id="8" orient="horz" pos="2616">
          <p15:clr>
            <a:srgbClr val="A4A3A4"/>
          </p15:clr>
        </p15:guide>
        <p15:guide id="9" pos="5562">
          <p15:clr>
            <a:srgbClr val="A4A3A4"/>
          </p15:clr>
        </p15:guide>
        <p15:guide id="10" pos="98">
          <p15:clr>
            <a:srgbClr val="A4A3A4"/>
          </p15:clr>
        </p15:guide>
        <p15:guide id="11" pos="5183">
          <p15:clr>
            <a:srgbClr val="A4A3A4"/>
          </p15:clr>
        </p15:guide>
        <p15:guide id="12" pos="496">
          <p15:clr>
            <a:srgbClr val="A4A3A4"/>
          </p15:clr>
        </p15:guide>
        <p15:guide id="13" pos="903">
          <p15:clr>
            <a:srgbClr val="A4A3A4"/>
          </p15:clr>
        </p15:guide>
        <p15:guide id="14" pos="1305">
          <p15:clr>
            <a:srgbClr val="A4A3A4"/>
          </p15:clr>
        </p15:guide>
        <p15:guide id="15" pos="1698">
          <p15:clr>
            <a:srgbClr val="A4A3A4"/>
          </p15:clr>
        </p15:guide>
        <p15:guide id="16" pos="2082">
          <p15:clr>
            <a:srgbClr val="A4A3A4"/>
          </p15:clr>
        </p15:guide>
        <p15:guide id="17" pos="2466">
          <p15:clr>
            <a:srgbClr val="A4A3A4"/>
          </p15:clr>
        </p15:guide>
        <p15:guide id="18" pos="2849">
          <p15:clr>
            <a:srgbClr val="A4A3A4"/>
          </p15:clr>
        </p15:guide>
        <p15:guide id="19" pos="3237">
          <p15:clr>
            <a:srgbClr val="A4A3A4"/>
          </p15:clr>
        </p15:guide>
        <p15:guide id="20" pos="3621">
          <p15:clr>
            <a:srgbClr val="A4A3A4"/>
          </p15:clr>
        </p15:guide>
        <p15:guide id="21" pos="4014">
          <p15:clr>
            <a:srgbClr val="A4A3A4"/>
          </p15:clr>
        </p15:guide>
        <p15:guide id="22" pos="4411">
          <p15:clr>
            <a:srgbClr val="A4A3A4"/>
          </p15:clr>
        </p15:guide>
        <p15:guide id="23" pos="4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A8F"/>
    <a:srgbClr val="13287F"/>
    <a:srgbClr val="1D813C"/>
    <a:srgbClr val="82C340"/>
    <a:srgbClr val="000000"/>
    <a:srgbClr val="384459"/>
    <a:srgbClr val="455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4" y="52"/>
      </p:cViewPr>
      <p:guideLst>
        <p:guide orient="horz" pos="2989"/>
        <p:guide orient="horz" pos="110"/>
        <p:guide orient="horz" pos="466"/>
        <p:guide orient="horz" pos="834"/>
        <p:guide orient="horz" pos="1552"/>
        <p:guide orient="horz" pos="2126"/>
        <p:guide orient="horz" pos="2262"/>
        <p:guide orient="horz" pos="2616"/>
        <p:guide pos="5562"/>
        <p:guide pos="98"/>
        <p:guide pos="5183"/>
        <p:guide pos="496"/>
        <p:guide pos="903"/>
        <p:guide pos="1305"/>
        <p:guide pos="1698"/>
        <p:guide pos="2082"/>
        <p:guide pos="2466"/>
        <p:guide pos="2849"/>
        <p:guide pos="3237"/>
        <p:guide pos="3621"/>
        <p:guide pos="4014"/>
        <p:guide pos="4411"/>
        <p:guide pos="4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59650-762C-9343-8990-0901C80FC79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6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59650-762C-9343-8990-0901C80FC7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59650-762C-9343-8990-0901C80FC7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7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v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FB12E46-4140-4ED8-90A9-8DBE60B68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6D4C22A2-E7A8-40CB-AA46-89CD11D2CA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0200" y="3029387"/>
            <a:ext cx="4820467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Sub-heading/Speaker Name</a:t>
            </a:r>
          </a:p>
        </p:txBody>
      </p:sp>
      <p:sp>
        <p:nvSpPr>
          <p:cNvPr id="13" name="Text Placeholder 60">
            <a:extLst>
              <a:ext uri="{FF2B5EF4-FFF2-40B4-BE49-F238E27FC236}">
                <a16:creationId xmlns:a16="http://schemas.microsoft.com/office/drawing/2014/main" id="{4CBAF20B-373A-44BB-98EC-8CCF405D5C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0200" y="2571750"/>
            <a:ext cx="4820467" cy="457637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D4F7CC-913D-4C9A-9A94-7D2E65FD0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562"/>
          <a:stretch/>
        </p:blipFill>
        <p:spPr>
          <a:xfrm>
            <a:off x="7716643" y="0"/>
            <a:ext cx="1104900" cy="10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1336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0160EE-3D1A-4965-A917-0D2A713B30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48A0AD99-0427-4E2D-A156-8DF5E9162B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1023653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 Placeholder 60">
            <a:extLst>
              <a:ext uri="{FF2B5EF4-FFF2-40B4-BE49-F238E27FC236}">
                <a16:creationId xmlns:a16="http://schemas.microsoft.com/office/drawing/2014/main" id="{2A0BF47F-0AA3-43B4-B654-4F8BAF523A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501281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778700430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pt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692"/>
            <a:ext cx="9144000" cy="5139807"/>
          </a:xfrm>
          <a:custGeom>
            <a:avLst/>
            <a:gdLst>
              <a:gd name="connsiteX0" fmla="*/ 0 w 9144000"/>
              <a:gd name="connsiteY0" fmla="*/ 0 h 5139807"/>
              <a:gd name="connsiteX1" fmla="*/ 9144000 w 9144000"/>
              <a:gd name="connsiteY1" fmla="*/ 0 h 5139807"/>
              <a:gd name="connsiteX2" fmla="*/ 9144000 w 9144000"/>
              <a:gd name="connsiteY2" fmla="*/ 5139807 h 5139807"/>
              <a:gd name="connsiteX3" fmla="*/ 0 w 9144000"/>
              <a:gd name="connsiteY3" fmla="*/ 5139807 h 5139807"/>
              <a:gd name="connsiteX4" fmla="*/ 0 w 9144000"/>
              <a:gd name="connsiteY4" fmla="*/ 0 h 5139807"/>
              <a:gd name="connsiteX0" fmla="*/ 2738438 w 9144000"/>
              <a:gd name="connsiteY0" fmla="*/ 0 h 5139807"/>
              <a:gd name="connsiteX1" fmla="*/ 9144000 w 9144000"/>
              <a:gd name="connsiteY1" fmla="*/ 0 h 5139807"/>
              <a:gd name="connsiteX2" fmla="*/ 9144000 w 9144000"/>
              <a:gd name="connsiteY2" fmla="*/ 5139807 h 5139807"/>
              <a:gd name="connsiteX3" fmla="*/ 0 w 9144000"/>
              <a:gd name="connsiteY3" fmla="*/ 5139807 h 5139807"/>
              <a:gd name="connsiteX4" fmla="*/ 2738438 w 9144000"/>
              <a:gd name="connsiteY4" fmla="*/ 0 h 513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139807">
                <a:moveTo>
                  <a:pt x="2738438" y="0"/>
                </a:moveTo>
                <a:lnTo>
                  <a:pt x="9144000" y="0"/>
                </a:lnTo>
                <a:lnTo>
                  <a:pt x="9144000" y="5139807"/>
                </a:lnTo>
                <a:lnTo>
                  <a:pt x="0" y="5139807"/>
                </a:lnTo>
                <a:lnTo>
                  <a:pt x="2738438" y="0"/>
                </a:lnTo>
                <a:close/>
              </a:path>
            </a:pathLst>
          </a:cu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					Drag picture to placeholder or click icon to add</a:t>
            </a:r>
          </a:p>
        </p:txBody>
      </p:sp>
      <p:sp>
        <p:nvSpPr>
          <p:cNvPr id="5" name="Isosceles Triangle 4"/>
          <p:cNvSpPr/>
          <p:nvPr/>
        </p:nvSpPr>
        <p:spPr>
          <a:xfrm rot="10800000">
            <a:off x="-7775" y="-2"/>
            <a:ext cx="2748856" cy="5152383"/>
          </a:xfrm>
          <a:custGeom>
            <a:avLst/>
            <a:gdLst>
              <a:gd name="connsiteX0" fmla="*/ 0 w 2762587"/>
              <a:gd name="connsiteY0" fmla="*/ 3794125 h 3794125"/>
              <a:gd name="connsiteX1" fmla="*/ 1381294 w 2762587"/>
              <a:gd name="connsiteY1" fmla="*/ 0 h 3794125"/>
              <a:gd name="connsiteX2" fmla="*/ 2762587 w 2762587"/>
              <a:gd name="connsiteY2" fmla="*/ 3794125 h 3794125"/>
              <a:gd name="connsiteX3" fmla="*/ 0 w 2762587"/>
              <a:gd name="connsiteY3" fmla="*/ 3794125 h 3794125"/>
              <a:gd name="connsiteX0" fmla="*/ 0 w 2770357"/>
              <a:gd name="connsiteY0" fmla="*/ 3913188 h 3913188"/>
              <a:gd name="connsiteX1" fmla="*/ 2770357 w 2770357"/>
              <a:gd name="connsiteY1" fmla="*/ 0 h 3913188"/>
              <a:gd name="connsiteX2" fmla="*/ 2762587 w 2770357"/>
              <a:gd name="connsiteY2" fmla="*/ 3913188 h 3913188"/>
              <a:gd name="connsiteX3" fmla="*/ 0 w 2770357"/>
              <a:gd name="connsiteY3" fmla="*/ 3913188 h 3913188"/>
              <a:gd name="connsiteX0" fmla="*/ 0 w 2087732"/>
              <a:gd name="connsiteY0" fmla="*/ 3913188 h 3913188"/>
              <a:gd name="connsiteX1" fmla="*/ 2087732 w 2087732"/>
              <a:gd name="connsiteY1" fmla="*/ 0 h 3913188"/>
              <a:gd name="connsiteX2" fmla="*/ 2079962 w 2087732"/>
              <a:gd name="connsiteY2" fmla="*/ 3913188 h 3913188"/>
              <a:gd name="connsiteX3" fmla="*/ 0 w 2087732"/>
              <a:gd name="connsiteY3" fmla="*/ 3913188 h 391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732" h="3913188">
                <a:moveTo>
                  <a:pt x="0" y="3913188"/>
                </a:moveTo>
                <a:lnTo>
                  <a:pt x="2087732" y="0"/>
                </a:lnTo>
                <a:lnTo>
                  <a:pt x="2079962" y="3913188"/>
                </a:lnTo>
                <a:lnTo>
                  <a:pt x="0" y="3913188"/>
                </a:lnTo>
                <a:close/>
              </a:path>
            </a:pathLst>
          </a:cu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1" y="78581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1" y="1293818"/>
            <a:ext cx="1516072" cy="203296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1200">
                <a:solidFill>
                  <a:schemeClr val="tx2"/>
                </a:solidFill>
                <a:latin typeface="Arial"/>
                <a:cs typeface="Arial"/>
              </a:defRPr>
            </a:lvl1pPr>
            <a:lvl2pPr marL="3175" indent="0">
              <a:buNone/>
              <a:defRPr sz="105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/>
          </p:nvPr>
        </p:nvSpPr>
        <p:spPr>
          <a:xfrm>
            <a:off x="2786907" y="1889125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16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786907" y="1293818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24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220664" y="131763"/>
            <a:ext cx="547687" cy="590550"/>
          </a:xfrm>
          <a:prstGeom prst="rect">
            <a:avLst/>
          </a:prstGeom>
        </p:spPr>
        <p:txBody>
          <a:bodyPr vert="horz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785554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3692"/>
            <a:ext cx="9144000" cy="51398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91541" y="4507030"/>
            <a:ext cx="3395527" cy="3109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ZA" sz="1400" b="1">
                <a:solidFill>
                  <a:schemeClr val="bg1"/>
                </a:solidFill>
                <a:latin typeface="Arial"/>
              </a:rPr>
              <a:t>accelerate your ambition</a:t>
            </a:r>
            <a:endParaRPr lang="en-US" sz="120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28142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1" y="968821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0"/>
            <a:ext cx="7446383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3010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title_and_content_page.02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74047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F00CFC-FFBA-CF48-972A-3378316E44F7}"/>
              </a:ext>
            </a:extLst>
          </p:cNvPr>
          <p:cNvGrpSpPr/>
          <p:nvPr userDrawn="1"/>
        </p:nvGrpSpPr>
        <p:grpSpPr>
          <a:xfrm>
            <a:off x="0" y="-1"/>
            <a:ext cx="9144000" cy="5143501"/>
            <a:chOff x="0" y="-1"/>
            <a:chExt cx="9144000" cy="51435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73E08D-71A9-1745-AD9A-699BDBC7A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alphaModFix amt="6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61048" y="-1"/>
              <a:ext cx="2282952" cy="51435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CFF800-93BB-104A-A0E3-90030927C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alphaModFix amt="6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6803136" cy="514350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3CDB22B-290B-194B-B09A-DD5A254D1538}"/>
              </a:ext>
            </a:extLst>
          </p:cNvPr>
          <p:cNvSpPr/>
          <p:nvPr userDrawn="1"/>
        </p:nvSpPr>
        <p:spPr>
          <a:xfrm>
            <a:off x="0" y="-262328"/>
            <a:ext cx="9144000" cy="5405829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90000"/>
                  <a:lumOff val="10000"/>
                </a:schemeClr>
              </a:gs>
              <a:gs pos="81000">
                <a:schemeClr val="bg1"/>
              </a:gs>
              <a:gs pos="99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42687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title_and_content_page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F00CFC-FFBA-CF48-972A-3378316E44F7}"/>
              </a:ext>
            </a:extLst>
          </p:cNvPr>
          <p:cNvGrpSpPr/>
          <p:nvPr userDrawn="1"/>
        </p:nvGrpSpPr>
        <p:grpSpPr>
          <a:xfrm>
            <a:off x="0" y="-1"/>
            <a:ext cx="9144000" cy="5143501"/>
            <a:chOff x="0" y="-1"/>
            <a:chExt cx="9144000" cy="51435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73E08D-71A9-1745-AD9A-699BDBC7A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alphaModFix amt="6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61048" y="-1"/>
              <a:ext cx="2282952" cy="51435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CFF800-93BB-104A-A0E3-90030927C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alphaModFix amt="6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6803136" cy="514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9080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D_title_and_content_page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FC956-5578-FD4A-8B2A-B93606F14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60247"/>
          <a:stretch/>
        </p:blipFill>
        <p:spPr>
          <a:xfrm>
            <a:off x="0" y="1"/>
            <a:ext cx="9144000" cy="51435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835E5F-0999-0A43-9608-62E515C275F2}"/>
              </a:ext>
            </a:extLst>
          </p:cNvPr>
          <p:cNvSpPr/>
          <p:nvPr userDrawn="1"/>
        </p:nvSpPr>
        <p:spPr>
          <a:xfrm rot="10800000">
            <a:off x="0" y="1"/>
            <a:ext cx="9144000" cy="4978400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90000"/>
                  <a:lumOff val="10000"/>
                </a:schemeClr>
              </a:gs>
              <a:gs pos="81000">
                <a:schemeClr val="bg1"/>
              </a:gs>
              <a:gs pos="99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183730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3638-D4BF-CC42-891F-8D04FB918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32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0AAC8-0929-554D-A4CD-94F08966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712923"/>
            <a:ext cx="9144000" cy="4430578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90000"/>
                  <a:lumOff val="10000"/>
                </a:schemeClr>
              </a:gs>
              <a:gs pos="81000">
                <a:schemeClr val="bg1"/>
              </a:gs>
              <a:gs pos="99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465884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0AAC8-0929-554D-A4CD-94F08966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 rot="10800000">
            <a:off x="0" y="0"/>
            <a:ext cx="9144000" cy="4974336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90000"/>
                  <a:lumOff val="10000"/>
                </a:schemeClr>
              </a:gs>
              <a:gs pos="81000">
                <a:schemeClr val="bg1">
                  <a:alpha val="68000"/>
                </a:schemeClr>
              </a:gs>
              <a:gs pos="99000">
                <a:schemeClr val="bg1">
                  <a:alpha val="94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9319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43DC5DB-2FBE-4C92-8484-5C70D00D5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50"/>
            <a:ext cx="9144000" cy="5143500"/>
          </a:xfrm>
          <a:prstGeom prst="roundRect">
            <a:avLst>
              <a:gd name="adj" fmla="val 0"/>
            </a:avLst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0FE8CD6-4D08-47F4-9119-5DAE301937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6996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5FEF9D-1FE3-1345-B76A-D73695284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712923"/>
            <a:ext cx="9144000" cy="4430578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90000"/>
                  <a:lumOff val="10000"/>
                </a:schemeClr>
              </a:gs>
              <a:gs pos="81000">
                <a:schemeClr val="bg1"/>
              </a:gs>
              <a:gs pos="99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769085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4C230-1944-2C48-95C9-878EACF1F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245806"/>
            <a:ext cx="9144000" cy="4897694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81000">
                <a:schemeClr val="tx1">
                  <a:lumMod val="20000"/>
                  <a:lumOff val="80000"/>
                </a:schemeClr>
              </a:gs>
              <a:gs pos="99000">
                <a:schemeClr val="tx1">
                  <a:lumMod val="20000"/>
                  <a:lumOff val="80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59725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245806"/>
            <a:ext cx="9144000" cy="4897694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81000">
                <a:schemeClr val="tx1">
                  <a:lumMod val="20000"/>
                  <a:lumOff val="80000"/>
                </a:schemeClr>
              </a:gs>
              <a:gs pos="99000">
                <a:schemeClr val="tx1">
                  <a:lumMod val="20000"/>
                  <a:lumOff val="80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871470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D_title_and_content_page.03">
    <p:bg bwMode="ltGray"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B00AA-E6CA-E041-9088-9FDE57B79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167148"/>
            <a:ext cx="9144000" cy="4976352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67000">
                <a:schemeClr val="tx1">
                  <a:lumMod val="20000"/>
                  <a:lumOff val="80000"/>
                </a:schemeClr>
              </a:gs>
              <a:gs pos="99000">
                <a:schemeClr val="tx1">
                  <a:lumMod val="20000"/>
                  <a:lumOff val="80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598166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D_title_and_content_page.03">
    <p:bg bwMode="ltGray"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30F6F-EFFB-194D-AD5C-061D96FB6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132D5-1C67-B942-A3D5-269ED406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193729"/>
            <a:ext cx="9144000" cy="4949772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90000">
                <a:srgbClr val="8699AC"/>
              </a:gs>
              <a:gs pos="99000">
                <a:schemeClr val="tx1">
                  <a:lumMod val="60000"/>
                  <a:lumOff val="40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41471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D_title_and_content_page.03">
    <p:bg bwMode="ltGray"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F1829-45D7-C245-A92E-7233B8A696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193728"/>
            <a:ext cx="9144000" cy="4949772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90000">
                <a:srgbClr val="8699AC"/>
              </a:gs>
              <a:gs pos="99000">
                <a:schemeClr val="tx1">
                  <a:lumMod val="60000"/>
                  <a:lumOff val="40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574257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DD_title_and_content_page.03">
    <p:bg bwMode="ltGray"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7923F7-C8A3-A44F-A3A4-27A24AC31BBC}"/>
              </a:ext>
            </a:extLst>
          </p:cNvPr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90000">
                <a:srgbClr val="8699AC"/>
              </a:gs>
              <a:gs pos="99000">
                <a:schemeClr val="tx1">
                  <a:lumMod val="60000"/>
                  <a:lumOff val="40000"/>
                </a:schemeClr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3313651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D_title_and_content_page.03">
    <p:bg bwMode="ltGray"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672961-A6EA-6048-B76C-D61B106F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99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title_and_content_page.04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9737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_title_and_2column_content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056617"/>
            <a:ext cx="4121820" cy="31395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24002" y="1056967"/>
            <a:ext cx="4123136" cy="3139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20" y="127002"/>
            <a:ext cx="7257393" cy="59531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592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1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D4D5349A-7FC0-464F-B7FC-A1A23CF9A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6629"/>
      </p:ext>
    </p:extLst>
  </p:cSld>
  <p:clrMapOvr>
    <a:masterClrMapping/>
  </p:clrMapOvr>
  <p:transition spd="slow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_char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908568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chemeClr val="tx1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297521" y="1262703"/>
            <a:ext cx="8532155" cy="308157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ZA" dirty="0">
                <a:solidFill>
                  <a:schemeClr val="lt1"/>
                </a:solidFill>
                <a:latin typeface="Arial"/>
              </a:defRPr>
            </a:lvl1pPr>
          </a:lstStyle>
          <a:p>
            <a:pPr lvl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/>
              <a:t>Click icon to add chart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7257393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84689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rt_layout.01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2" y="1146769"/>
            <a:ext cx="8532154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1840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rt_layout.02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1" y="127001"/>
            <a:ext cx="8532154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5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5232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rt_layout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rgbClr val="455565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3728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grey_background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8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7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8" y="3394327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8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2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1" y="142522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17739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blue_background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8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179384" indent="0" algn="l">
              <a:defRPr sz="2400">
                <a:solidFill>
                  <a:srgbClr val="FFFFFF"/>
                </a:solidFill>
                <a:latin typeface="Arial"/>
                <a:cs typeface="Arial"/>
              </a:defRPr>
            </a:lvl1pPr>
            <a:lvl2pPr marL="358766" indent="180971" algn="l">
              <a:defRPr>
                <a:solidFill>
                  <a:srgbClr val="FFFFFF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7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8" y="3394327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8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2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179384" indent="0" algn="l">
              <a:defRPr sz="240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358766" indent="-179384" algn="l">
              <a:defRPr>
                <a:solidFill>
                  <a:srgbClr val="FFFFFF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1" y="142522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90881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8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marL="87311" indent="0" algn="l"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87311" indent="92073"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7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marL="87311" indent="0"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8" y="3394327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8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2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87311" indent="0"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87311" indent="0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1" y="142522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89979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images_grey_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011989" y="3752259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5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1989" y="298819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9" y="3752259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4964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9" y="298819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9312866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4964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11989" y="3752259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5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1989" y="298819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9" y="3752259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9" y="298819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6055955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colour_image_mix.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20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1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9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4" y="3039493"/>
            <a:ext cx="2522984" cy="1669033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3"/>
            <a:ext cx="2522984" cy="166903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5" y="3719720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1" y="2694673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5" y="1982647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121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4615-3CCD-4BD7-A5C6-06E5D2B3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3" name="Picture Placeholder 3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D432559A-26BB-4A09-914C-2D15012EA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3DFA973-87E0-46DD-B6E4-9D4291A84A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84600"/>
            <a:ext cx="9144000" cy="13589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55CBEF0-3E6E-40EE-9159-6C7287D9A4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2B4F-F63E-4E88-8262-41ACB1E7B2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0425"/>
            <a:ext cx="6007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1647"/>
      </p:ext>
    </p:extLst>
  </p:cSld>
  <p:clrMapOvr>
    <a:masterClrMapping/>
  </p:clrMapOvr>
  <p:transition spd="slow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colour_image_mix.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rgbClr val="189BA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455565"/>
              </a:solidFill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455565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455565"/>
              </a:solidFill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20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179384" indent="0" algn="l">
              <a:tabLst>
                <a:tab pos="87311" algn="l"/>
              </a:tabLst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58766" indent="-179384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1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9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4" y="3039493"/>
            <a:ext cx="2522984" cy="1669033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3"/>
            <a:ext cx="2522984" cy="166903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5" y="3719720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1" y="2694673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5" y="1982647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2779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-branded(DD_led-partners_and_subsidiar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78" y="0"/>
            <a:ext cx="1455965" cy="194128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914378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67221" y="1443691"/>
            <a:ext cx="1091426" cy="42509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/>
              <a:t>Drag white logo to placeholder or click icon to add</a:t>
            </a:r>
          </a:p>
        </p:txBody>
      </p:sp>
      <p:sp>
        <p:nvSpPr>
          <p:cNvPr id="8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395622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-branded(Equal_voice-partners_and_cli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65578" y="-786"/>
            <a:ext cx="1454895" cy="1942072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914378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54913" y="1443691"/>
            <a:ext cx="1084263" cy="42509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455565"/>
                </a:solidFill>
                <a:latin typeface="Arial"/>
              </a:defRPr>
            </a:lvl1pPr>
          </a:lstStyle>
          <a:p>
            <a:r>
              <a:rPr lang="en-US"/>
              <a:t>Drag logo to placeholder or click icon to add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061" y="411510"/>
            <a:ext cx="1340050" cy="933712"/>
          </a:xfrm>
          <a:prstGeom prst="rect">
            <a:avLst/>
          </a:prstGeom>
        </p:spPr>
      </p:pic>
      <p:sp>
        <p:nvSpPr>
          <p:cNvPr id="8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300268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ver_page.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3971" t="19287" r="2922" b="27313"/>
          <a:stretch/>
        </p:blipFill>
        <p:spPr>
          <a:xfrm>
            <a:off x="-6135" y="1"/>
            <a:ext cx="9150135" cy="5152382"/>
          </a:xfrm>
          <a:prstGeom prst="rect">
            <a:avLst/>
          </a:prstGeom>
        </p:spPr>
      </p:pic>
      <p:sp>
        <p:nvSpPr>
          <p:cNvPr id="47" name="Rectangle 46"/>
          <p:cNvSpPr/>
          <p:nvPr userDrawn="1"/>
        </p:nvSpPr>
        <p:spPr>
          <a:xfrm flipH="1">
            <a:off x="8731975" y="4700145"/>
            <a:ext cx="89570" cy="8957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14" tIns="12914" rIns="12914" bIns="12914" rtlCol="0" anchor="ctr"/>
          <a:lstStyle/>
          <a:p>
            <a:pPr algn="ctr" fontAlgn="auto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endParaRPr lang="en-US" sz="574">
              <a:latin typeface="Arial"/>
            </a:endParaRP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2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646" i="1" baseline="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Sub-heading/ Speaker Name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4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435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7385908" y="4619403"/>
            <a:ext cx="1336869" cy="14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BAE9BF0-A057-684F-AA33-887AB12351F8}" type="datetime4">
              <a:rPr lang="en-ZA" sz="359" i="1" smtClean="0">
                <a:solidFill>
                  <a:srgbClr val="FFFFFF"/>
                </a:solidFill>
                <a:latin typeface="Georgia"/>
                <a:cs typeface="Georgia"/>
              </a:rPr>
              <a:pPr algn="r"/>
              <a:t>14 September 2020</a:t>
            </a:fld>
            <a:endParaRPr lang="en-US" sz="359" i="1">
              <a:solidFill>
                <a:srgbClr val="FFFFFF"/>
              </a:solidFill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5580" y="0"/>
            <a:ext cx="1455965" cy="1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v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327987" rtl="0" eaLnBrk="1" fontAlgn="auto" latinLnBrk="0" hangingPunct="1">
              <a:lnSpc>
                <a:spcPct val="114000"/>
              </a:lnSpc>
              <a:spcBef>
                <a:spcPts val="215"/>
              </a:spcBef>
              <a:spcAft>
                <a:spcPts val="36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5580" y="0"/>
            <a:ext cx="1455965" cy="1941286"/>
          </a:xfrm>
          <a:prstGeom prst="rect">
            <a:avLst/>
          </a:prstGeom>
        </p:spPr>
      </p:pic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2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646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Sub-heading/ Speaker Name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4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435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157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ntents_pag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7977" y="120754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040" y="103188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0040" y="1539880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0909" y="103188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10909" y="1539880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18252" y="103188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518252" y="1539880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16769" y="103188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116769" y="1539880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11759" y="103188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711759" y="1539880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00040" y="2921005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0040" y="3429006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910909" y="2921005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1910909" y="3429006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18252" y="2921005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3518252" y="3429006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116769" y="2921005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116769" y="3429006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0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711759" y="2921005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78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6711759" y="3429006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431">
                <a:solidFill>
                  <a:srgbClr val="9AA5AE"/>
                </a:solidFill>
                <a:latin typeface="Arial"/>
                <a:cs typeface="Arial"/>
              </a:defRPr>
            </a:lvl1pPr>
            <a:lvl2pPr marL="1139" indent="0">
              <a:buNone/>
              <a:defRPr sz="395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120741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pter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/>
          <a:srcRect l="3971" t="19287" r="2922" b="27313"/>
          <a:stretch/>
        </p:blipFill>
        <p:spPr>
          <a:xfrm>
            <a:off x="-6135" y="1"/>
            <a:ext cx="9150135" cy="5152382"/>
          </a:xfrm>
          <a:prstGeom prst="rect">
            <a:avLst/>
          </a:prstGeom>
        </p:spPr>
      </p:pic>
      <p:sp>
        <p:nvSpPr>
          <p:cNvPr id="5" name="Isosceles Triangle 4"/>
          <p:cNvSpPr/>
          <p:nvPr userDrawn="1"/>
        </p:nvSpPr>
        <p:spPr>
          <a:xfrm rot="10800000">
            <a:off x="-7774" y="-1"/>
            <a:ext cx="2748856" cy="5152383"/>
          </a:xfrm>
          <a:custGeom>
            <a:avLst/>
            <a:gdLst>
              <a:gd name="connsiteX0" fmla="*/ 0 w 2762587"/>
              <a:gd name="connsiteY0" fmla="*/ 3794125 h 3794125"/>
              <a:gd name="connsiteX1" fmla="*/ 1381294 w 2762587"/>
              <a:gd name="connsiteY1" fmla="*/ 0 h 3794125"/>
              <a:gd name="connsiteX2" fmla="*/ 2762587 w 2762587"/>
              <a:gd name="connsiteY2" fmla="*/ 3794125 h 3794125"/>
              <a:gd name="connsiteX3" fmla="*/ 0 w 2762587"/>
              <a:gd name="connsiteY3" fmla="*/ 3794125 h 3794125"/>
              <a:gd name="connsiteX0" fmla="*/ 0 w 2770357"/>
              <a:gd name="connsiteY0" fmla="*/ 3913188 h 3913188"/>
              <a:gd name="connsiteX1" fmla="*/ 2770357 w 2770357"/>
              <a:gd name="connsiteY1" fmla="*/ 0 h 3913188"/>
              <a:gd name="connsiteX2" fmla="*/ 2762587 w 2770357"/>
              <a:gd name="connsiteY2" fmla="*/ 3913188 h 3913188"/>
              <a:gd name="connsiteX3" fmla="*/ 0 w 2770357"/>
              <a:gd name="connsiteY3" fmla="*/ 3913188 h 3913188"/>
              <a:gd name="connsiteX0" fmla="*/ 0 w 2087732"/>
              <a:gd name="connsiteY0" fmla="*/ 3913188 h 3913188"/>
              <a:gd name="connsiteX1" fmla="*/ 2087732 w 2087732"/>
              <a:gd name="connsiteY1" fmla="*/ 0 h 3913188"/>
              <a:gd name="connsiteX2" fmla="*/ 2079962 w 2087732"/>
              <a:gd name="connsiteY2" fmla="*/ 3913188 h 3913188"/>
              <a:gd name="connsiteX3" fmla="*/ 0 w 2087732"/>
              <a:gd name="connsiteY3" fmla="*/ 3913188 h 391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732" h="3913188">
                <a:moveTo>
                  <a:pt x="0" y="3913188"/>
                </a:moveTo>
                <a:lnTo>
                  <a:pt x="2087732" y="0"/>
                </a:lnTo>
                <a:lnTo>
                  <a:pt x="2079962" y="3913188"/>
                </a:lnTo>
                <a:lnTo>
                  <a:pt x="0" y="391318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14" tIns="12914" rIns="12914" bIns="12914" rtlCol="0" anchor="ctr"/>
          <a:lstStyle/>
          <a:p>
            <a:pPr algn="ctr" fontAlgn="auto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endParaRPr lang="en-US" sz="574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3" y="785818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503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3" y="1293819"/>
            <a:ext cx="1516072" cy="115093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431">
                <a:solidFill>
                  <a:schemeClr val="tx2"/>
                </a:solidFill>
                <a:latin typeface="Arial"/>
                <a:cs typeface="Arial"/>
              </a:defRPr>
            </a:lvl1pPr>
            <a:lvl2pPr marL="1139" indent="0">
              <a:buNone/>
              <a:defRPr sz="377" i="0"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/>
          </p:nvPr>
        </p:nvSpPr>
        <p:spPr>
          <a:xfrm>
            <a:off x="2786908" y="1889126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574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786908" y="1293820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861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0665" y="131764"/>
            <a:ext cx="547687" cy="590550"/>
          </a:xfrm>
          <a:prstGeom prst="rect">
            <a:avLst/>
          </a:prstGeom>
        </p:spPr>
        <p:txBody>
          <a:bodyPr vert="horz"/>
          <a:lstStyle>
            <a:lvl1pPr>
              <a:defRPr sz="503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6462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pt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693"/>
            <a:ext cx="9144000" cy="5139807"/>
          </a:xfrm>
          <a:custGeom>
            <a:avLst/>
            <a:gdLst>
              <a:gd name="connsiteX0" fmla="*/ 0 w 9144000"/>
              <a:gd name="connsiteY0" fmla="*/ 0 h 5139807"/>
              <a:gd name="connsiteX1" fmla="*/ 9144000 w 9144000"/>
              <a:gd name="connsiteY1" fmla="*/ 0 h 5139807"/>
              <a:gd name="connsiteX2" fmla="*/ 9144000 w 9144000"/>
              <a:gd name="connsiteY2" fmla="*/ 5139807 h 5139807"/>
              <a:gd name="connsiteX3" fmla="*/ 0 w 9144000"/>
              <a:gd name="connsiteY3" fmla="*/ 5139807 h 5139807"/>
              <a:gd name="connsiteX4" fmla="*/ 0 w 9144000"/>
              <a:gd name="connsiteY4" fmla="*/ 0 h 5139807"/>
              <a:gd name="connsiteX0" fmla="*/ 2738438 w 9144000"/>
              <a:gd name="connsiteY0" fmla="*/ 0 h 5139807"/>
              <a:gd name="connsiteX1" fmla="*/ 9144000 w 9144000"/>
              <a:gd name="connsiteY1" fmla="*/ 0 h 5139807"/>
              <a:gd name="connsiteX2" fmla="*/ 9144000 w 9144000"/>
              <a:gd name="connsiteY2" fmla="*/ 5139807 h 5139807"/>
              <a:gd name="connsiteX3" fmla="*/ 0 w 9144000"/>
              <a:gd name="connsiteY3" fmla="*/ 5139807 h 5139807"/>
              <a:gd name="connsiteX4" fmla="*/ 2738438 w 9144000"/>
              <a:gd name="connsiteY4" fmla="*/ 0 h 513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139807">
                <a:moveTo>
                  <a:pt x="2738438" y="0"/>
                </a:moveTo>
                <a:lnTo>
                  <a:pt x="9144000" y="0"/>
                </a:lnTo>
                <a:lnTo>
                  <a:pt x="9144000" y="5139807"/>
                </a:lnTo>
                <a:lnTo>
                  <a:pt x="0" y="5139807"/>
                </a:lnTo>
                <a:lnTo>
                  <a:pt x="2738438" y="0"/>
                </a:lnTo>
                <a:close/>
              </a:path>
            </a:pathLst>
          </a:cu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					Drag picture to placeholder or click icon to add</a:t>
            </a:r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-7774" y="-1"/>
            <a:ext cx="2748856" cy="5152383"/>
          </a:xfrm>
          <a:custGeom>
            <a:avLst/>
            <a:gdLst>
              <a:gd name="connsiteX0" fmla="*/ 0 w 2762587"/>
              <a:gd name="connsiteY0" fmla="*/ 3794125 h 3794125"/>
              <a:gd name="connsiteX1" fmla="*/ 1381294 w 2762587"/>
              <a:gd name="connsiteY1" fmla="*/ 0 h 3794125"/>
              <a:gd name="connsiteX2" fmla="*/ 2762587 w 2762587"/>
              <a:gd name="connsiteY2" fmla="*/ 3794125 h 3794125"/>
              <a:gd name="connsiteX3" fmla="*/ 0 w 2762587"/>
              <a:gd name="connsiteY3" fmla="*/ 3794125 h 3794125"/>
              <a:gd name="connsiteX0" fmla="*/ 0 w 2770357"/>
              <a:gd name="connsiteY0" fmla="*/ 3913188 h 3913188"/>
              <a:gd name="connsiteX1" fmla="*/ 2770357 w 2770357"/>
              <a:gd name="connsiteY1" fmla="*/ 0 h 3913188"/>
              <a:gd name="connsiteX2" fmla="*/ 2762587 w 2770357"/>
              <a:gd name="connsiteY2" fmla="*/ 3913188 h 3913188"/>
              <a:gd name="connsiteX3" fmla="*/ 0 w 2770357"/>
              <a:gd name="connsiteY3" fmla="*/ 3913188 h 3913188"/>
              <a:gd name="connsiteX0" fmla="*/ 0 w 2087732"/>
              <a:gd name="connsiteY0" fmla="*/ 3913188 h 3913188"/>
              <a:gd name="connsiteX1" fmla="*/ 2087732 w 2087732"/>
              <a:gd name="connsiteY1" fmla="*/ 0 h 3913188"/>
              <a:gd name="connsiteX2" fmla="*/ 2079962 w 2087732"/>
              <a:gd name="connsiteY2" fmla="*/ 3913188 h 3913188"/>
              <a:gd name="connsiteX3" fmla="*/ 0 w 2087732"/>
              <a:gd name="connsiteY3" fmla="*/ 3913188 h 391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732" h="3913188">
                <a:moveTo>
                  <a:pt x="0" y="3913188"/>
                </a:moveTo>
                <a:lnTo>
                  <a:pt x="2087732" y="0"/>
                </a:lnTo>
                <a:lnTo>
                  <a:pt x="2079962" y="3913188"/>
                </a:lnTo>
                <a:lnTo>
                  <a:pt x="0" y="3913188"/>
                </a:lnTo>
                <a:close/>
              </a:path>
            </a:pathLst>
          </a:cu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14" tIns="12914" rIns="12914" bIns="12914" rtlCol="0" anchor="ctr"/>
          <a:lstStyle/>
          <a:p>
            <a:pPr algn="ctr" fontAlgn="auto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endParaRPr lang="en-US" sz="574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3" y="785818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503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3" y="1293819"/>
            <a:ext cx="1516072" cy="203296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431">
                <a:solidFill>
                  <a:schemeClr val="tx2"/>
                </a:solidFill>
                <a:latin typeface="Arial"/>
                <a:cs typeface="Arial"/>
              </a:defRPr>
            </a:lvl1pPr>
            <a:lvl2pPr marL="1139" indent="0">
              <a:buNone/>
              <a:defRPr sz="377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503">
                <a:latin typeface="Source Sans Pro"/>
                <a:cs typeface="Source Sans Pro"/>
              </a:defRPr>
            </a:lvl3pPr>
            <a:lvl4pPr>
              <a:defRPr sz="503">
                <a:latin typeface="Source Sans Pro"/>
                <a:cs typeface="Source Sans Pro"/>
              </a:defRPr>
            </a:lvl4pPr>
            <a:lvl5pPr>
              <a:defRPr sz="503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/>
          </p:nvPr>
        </p:nvSpPr>
        <p:spPr>
          <a:xfrm>
            <a:off x="2786908" y="1889126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574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786908" y="1293820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861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220665" y="131764"/>
            <a:ext cx="547687" cy="590550"/>
          </a:xfrm>
          <a:prstGeom prst="rect">
            <a:avLst/>
          </a:prstGeom>
        </p:spPr>
        <p:txBody>
          <a:bodyPr vert="horz"/>
          <a:lstStyle>
            <a:lvl1pPr>
              <a:defRPr sz="503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6663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 userDrawn="1">
            <p:ph type="pic" sz="quarter" idx="14"/>
          </p:nvPr>
        </p:nvSpPr>
        <p:spPr>
          <a:xfrm>
            <a:off x="0" y="3693"/>
            <a:ext cx="9144000" cy="51398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91542" y="4577051"/>
            <a:ext cx="3395527" cy="1708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ZA" sz="503" b="1">
                <a:solidFill>
                  <a:schemeClr val="bg1"/>
                </a:solidFill>
                <a:latin typeface="Arial"/>
              </a:rPr>
              <a:t>accelerate your ambition</a:t>
            </a:r>
            <a:endParaRPr lang="en-US" sz="431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2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646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4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435" b="1" baseline="0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850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3" y="968822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0"/>
            <a:ext cx="7446383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01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3E5700-EE2B-47E5-85F6-B2F35D8FB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454FBA-1281-4318-96E4-7088F06F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4EA46118-F745-4522-9B9B-9ED7747B8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180F2-800A-4B0B-BA20-8A34E7CF7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9306"/>
      </p:ext>
    </p:extLst>
  </p:cSld>
  <p:clrMapOvr>
    <a:masterClrMapping/>
  </p:clrMapOvr>
  <p:transition spd="slow">
    <p:push dir="u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2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3" y="1146770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Box 5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40122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3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3" y="1146770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Box 5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9761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4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7523" y="1146770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Box 5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chemeClr val="tx1">
                    <a:alpha val="49000"/>
                  </a:scheme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192433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2column_content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1" y="1056617"/>
            <a:ext cx="4121820" cy="31395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24004" y="1056969"/>
            <a:ext cx="4123136" cy="3139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21" y="127002"/>
            <a:ext cx="7257393" cy="59531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93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char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908568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503" i="1">
                <a:solidFill>
                  <a:schemeClr val="tx1"/>
                </a:solidFill>
                <a:latin typeface="Georgia"/>
                <a:cs typeface="Georgia"/>
              </a:defRPr>
            </a:lvl1pPr>
            <a:lvl2pPr marL="32457" indent="0" algn="ctr">
              <a:buNone/>
              <a:defRPr sz="503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297523" y="1262702"/>
            <a:ext cx="8532155" cy="308157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ZA" dirty="0">
                <a:solidFill>
                  <a:schemeClr val="lt1"/>
                </a:solidFill>
                <a:latin typeface="Arial"/>
              </a:defRPr>
            </a:lvl1pPr>
          </a:lstStyle>
          <a:p>
            <a:pPr lvl="0" algn="ctr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r>
              <a:rPr lang="en-US"/>
              <a:t>Click icon to add chart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7257393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01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1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2" y="1146770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50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2457" indent="0" algn="ctr">
              <a:buNone/>
              <a:defRPr sz="503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14794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2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3" y="1146770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5" cy="285750"/>
          </a:xfrm>
          <a:prstGeom prst="rect">
            <a:avLst/>
          </a:prstGeom>
        </p:spPr>
        <p:txBody>
          <a:bodyPr/>
          <a:lstStyle>
            <a:lvl1pPr algn="ctr">
              <a:defRPr sz="50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2457" indent="0" algn="ctr">
              <a:buNone/>
              <a:defRPr sz="503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350231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3" y="1146770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1" y="127003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503" i="1">
                <a:solidFill>
                  <a:srgbClr val="455565"/>
                </a:solidFill>
                <a:latin typeface="Georgia"/>
                <a:cs typeface="Georgia"/>
              </a:defRPr>
            </a:lvl1pPr>
            <a:lvl2pPr marL="32457" indent="0" algn="ctr">
              <a:buNone/>
              <a:defRPr sz="503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673206" y="4832599"/>
            <a:ext cx="3391421" cy="14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3">
                <a:solidFill>
                  <a:schemeClr val="tx1">
                    <a:alpha val="49000"/>
                  </a:scheme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26615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grey_background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9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algn="l">
              <a:defRPr sz="861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1" y="3394329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718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9" y="3394329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86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9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5" y="142523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>
            <a:lvl1pPr algn="l">
              <a:defRPr sz="861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6" y="2112860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3" y="142523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789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47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blue_background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9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64345" indent="0" algn="l">
              <a:defRPr sz="861">
                <a:solidFill>
                  <a:srgbClr val="FFFFFF"/>
                </a:solidFill>
                <a:latin typeface="Arial"/>
                <a:cs typeface="Arial"/>
              </a:defRPr>
            </a:lvl1pPr>
            <a:lvl2pPr marL="128690" indent="64914" algn="l">
              <a:defRPr>
                <a:solidFill>
                  <a:srgbClr val="FFFFFF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1" y="3394329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718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9" y="3394329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86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9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5" y="142523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64345" indent="0" algn="l">
              <a:defRPr sz="861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128690" indent="-64345" algn="l">
              <a:defRPr>
                <a:solidFill>
                  <a:srgbClr val="FFFFFF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6" y="2112860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3" y="142523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789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031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5952-0D09-4889-AD16-561843C1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5CC273-6E54-4740-B6F1-B117BB0F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CD996-4B1A-4EFB-8CEB-FED0CC5F9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9839"/>
            <a:ext cx="9144000" cy="8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CC6FA-9E8F-4AB4-8E60-76EF26FA4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21359"/>
      </p:ext>
    </p:extLst>
  </p:cSld>
  <p:clrMapOvr>
    <a:masterClrMapping/>
  </p:clrMapOvr>
  <p:transition spd="slow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9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marL="31319" indent="0" algn="l">
              <a:defRPr sz="861">
                <a:solidFill>
                  <a:schemeClr val="tx1"/>
                </a:solidFill>
                <a:latin typeface="Arial"/>
                <a:cs typeface="Arial"/>
              </a:defRPr>
            </a:lvl1pPr>
            <a:lvl2pPr marL="31319" indent="33026"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1" y="3394329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marL="31319" indent="0" algn="l">
              <a:defRPr sz="718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9" y="3394329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86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9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5" y="142523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31319" indent="0" algn="l">
              <a:defRPr sz="861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1319" indent="0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6" y="2112860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3" y="142523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789"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00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images_grey_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7011988" y="3752260"/>
            <a:ext cx="1806575" cy="94242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8"/>
            <a:ext cx="1806575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011988" y="298820"/>
            <a:ext cx="1806575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3752260"/>
            <a:ext cx="1806573" cy="94242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4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98820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60678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4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7011988" y="3752260"/>
            <a:ext cx="1806575" cy="94242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8"/>
            <a:ext cx="1806575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011988" y="298820"/>
            <a:ext cx="1806575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3752260"/>
            <a:ext cx="1806573" cy="94242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98820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1836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colour_image_mix.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76537" y="298818"/>
            <a:ext cx="3260315" cy="2660652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14" tIns="12914" rIns="12914" bIns="12914" rtlCol="0" anchor="ctr"/>
          <a:lstStyle/>
          <a:p>
            <a:pPr algn="ctr" fontAlgn="auto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endParaRPr lang="en-US" sz="574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8"/>
            <a:ext cx="1806575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7" y="298822"/>
            <a:ext cx="3260315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861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3"/>
            <a:ext cx="1806575" cy="9518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/>
          <a:srcRect l="3970" t="19287" r="18345" b="28370"/>
          <a:stretch/>
        </p:blipFill>
        <p:spPr>
          <a:xfrm>
            <a:off x="320825" y="3039494"/>
            <a:ext cx="2522984" cy="1669033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5" y="3039494"/>
            <a:ext cx="2522984" cy="166903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718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21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1" y="2694674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5" y="1982649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62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colour_image_mix.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3676537" y="298818"/>
            <a:ext cx="3260315" cy="2660652"/>
          </a:xfrm>
          <a:prstGeom prst="rect">
            <a:avLst/>
          </a:prstGeom>
          <a:solidFill>
            <a:srgbClr val="189BA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14" tIns="12914" rIns="12914" bIns="12914" rtlCol="0" anchor="ctr"/>
          <a:lstStyle/>
          <a:p>
            <a:pPr algn="ctr" fontAlgn="auto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endParaRPr lang="en-US" sz="574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rgbClr val="455565"/>
              </a:solidFill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8"/>
            <a:ext cx="1806575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rgbClr val="455565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327987" rtl="0" eaLnBrk="1" latinLnBrk="0" hangingPunct="1">
              <a:lnSpc>
                <a:spcPct val="95000"/>
              </a:lnSpc>
              <a:spcBef>
                <a:spcPts val="517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718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6">
              <a:solidFill>
                <a:srgbClr val="455565"/>
              </a:solidFill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7" y="298822"/>
            <a:ext cx="3260315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64345" indent="0" algn="l">
              <a:tabLst>
                <a:tab pos="31319" algn="l"/>
              </a:tabLst>
              <a:defRPr sz="861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128690" indent="-64345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3"/>
            <a:ext cx="1806575" cy="9518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/>
          <a:srcRect l="3970" t="19287" r="18345" b="28370"/>
          <a:stretch/>
        </p:blipFill>
        <p:spPr>
          <a:xfrm>
            <a:off x="320825" y="3039494"/>
            <a:ext cx="2522984" cy="1669033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5" y="3039494"/>
            <a:ext cx="2522984" cy="166903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718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21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1" y="2694674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5" y="1982649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574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22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ed(DD_led-partners_and_subsidiar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5578" y="0"/>
            <a:ext cx="1455965" cy="194128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327987" rtl="0" eaLnBrk="1" fontAlgn="auto" latinLnBrk="0" hangingPunct="1">
              <a:lnSpc>
                <a:spcPct val="114000"/>
              </a:lnSpc>
              <a:spcBef>
                <a:spcPts val="215"/>
              </a:spcBef>
              <a:spcAft>
                <a:spcPts val="36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2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646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67221" y="1443691"/>
            <a:ext cx="1091426" cy="42509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/>
              <a:t>Drag white logo to placeholder or click icon to add</a:t>
            </a:r>
          </a:p>
        </p:txBody>
      </p:sp>
      <p:sp>
        <p:nvSpPr>
          <p:cNvPr id="8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4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435" b="1" baseline="0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1889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ed(Equal_voice-partners_and_cli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365578" y="-785"/>
            <a:ext cx="1454895" cy="1942072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14" tIns="12914" rIns="12914" bIns="12914" rtlCol="0" anchor="ctr"/>
          <a:lstStyle/>
          <a:p>
            <a:pPr algn="ctr" fontAlgn="auto">
              <a:lnSpc>
                <a:spcPct val="110000"/>
              </a:lnSpc>
              <a:spcBef>
                <a:spcPts val="72"/>
              </a:spcBef>
              <a:spcAft>
                <a:spcPts val="72"/>
              </a:spcAft>
            </a:pPr>
            <a:endParaRPr lang="en-US" sz="574">
              <a:latin typeface="Arial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327987" rtl="0" eaLnBrk="1" fontAlgn="auto" latinLnBrk="0" hangingPunct="1">
              <a:lnSpc>
                <a:spcPct val="114000"/>
              </a:lnSpc>
              <a:spcBef>
                <a:spcPts val="215"/>
              </a:spcBef>
              <a:spcAft>
                <a:spcPts val="36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2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646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54914" y="1443691"/>
            <a:ext cx="1084263" cy="42509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455565"/>
                </a:solidFill>
                <a:latin typeface="Arial"/>
              </a:defRPr>
            </a:lvl1pPr>
          </a:lstStyle>
          <a:p>
            <a:r>
              <a:rPr lang="en-US"/>
              <a:t>Drag logo to placeholder or click icon to add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7062" y="411510"/>
            <a:ext cx="1340050" cy="933712"/>
          </a:xfrm>
          <a:prstGeom prst="rect">
            <a:avLst/>
          </a:prstGeom>
        </p:spPr>
      </p:pic>
      <p:sp>
        <p:nvSpPr>
          <p:cNvPr id="8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4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435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855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3916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0005E1-944B-4464-BA68-4BA710A3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5BE47-6896-4685-A69D-473F5FF6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D148C-8BB5-44F5-AE85-870F9A243D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4051300"/>
            <a:ext cx="91440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43512-B8D1-4AC7-BBF0-62A3AB16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5343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9DF596-AFED-4D7B-BD11-1D84CC60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7ACB73-1BAF-430F-BF1B-75456C3B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F37FB-FE3A-4838-84BF-AFCF1527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38450"/>
            <a:ext cx="914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5413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E6567C-C696-4EE1-98EA-2193CD83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5F5279-2BFC-4F64-83DA-1849610E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8000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B99F45-460F-4FC8-9579-B84E298D3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1200"/>
            <a:ext cx="226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283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2">
    <p:bg bwMode="lt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B35FED9-965C-43B7-9623-C2AE977E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433912-A74D-4B4E-9282-F6B798627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1146769"/>
            <a:ext cx="8532155" cy="343332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7F618F37-0653-44A9-880B-443D8DB20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ntents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icture containing man, holding, ball, room&#10;&#10;Description automatically generated">
            <a:extLst>
              <a:ext uri="{FF2B5EF4-FFF2-40B4-BE49-F238E27FC236}">
                <a16:creationId xmlns:a16="http://schemas.microsoft.com/office/drawing/2014/main" id="{C68998E6-996F-4172-BD3B-ADF6F764DC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7976" y="120752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038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0038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0907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10907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18250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518250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16767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116767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00038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0038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910907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1910907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18250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3518250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116767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116767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2680845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3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6EB545-9BD7-4217-B371-812764CD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B4463-86FA-4CB4-AF8A-8523C5B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4B54D9F8-7ABE-4FF1-948D-5CC15BA50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2130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4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D23A6E-3F0B-4078-AF08-24871DF1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759361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050F3-B3E4-4637-93CA-EAD1778E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1146769"/>
            <a:ext cx="8532155" cy="338477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10583BF9-02B0-4566-99C2-2D8597058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38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2column_content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75C04C-C0F0-4E33-ADBA-1C2FE9B52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20" y="1056617"/>
            <a:ext cx="4121820" cy="31395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D9AABF-6C46-4CBB-9269-828409B69F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4002" y="1056966"/>
            <a:ext cx="4123136" cy="3139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C5931CF-7F85-4698-9E4F-5F27EDFB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1"/>
            <a:ext cx="7769521" cy="59531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0A395F17-CEA9-4C34-9B1C-AF8C45509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11F550-2EFD-4174-898C-FD67F6A5B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986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char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EFEC52A-E692-4F75-9ADF-0522CAE61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4" y="908568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573DC72C-EEF2-470C-8894-AFE12BEC8C91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297520" y="1262702"/>
            <a:ext cx="8532155" cy="308157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ZA" dirty="0">
                <a:solidFill>
                  <a:schemeClr val="lt1"/>
                </a:solidFill>
                <a:latin typeface="Arial"/>
              </a:defRPr>
            </a:lvl1pPr>
          </a:lstStyle>
          <a:p>
            <a:pPr lvl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/>
              <a:t>Click icon to add chart</a:t>
            </a:r>
            <a:endParaRPr lang="en-Z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10CA0A-3D06-45C1-AA35-C623AF7C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9" y="127000"/>
            <a:ext cx="7749201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ED5A61D-D645-4378-9B97-736F6DC8D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1200"/>
            <a:ext cx="2260600" cy="62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C15E6-2738-4D34-998E-B69182CDB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67151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1">
    <p:bg bwMode="lt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1" y="1146768"/>
            <a:ext cx="8532154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5922" y="135724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6" cy="285750"/>
          </a:xfrm>
          <a:prstGeom prst="rect">
            <a:avLst/>
          </a:prstGeom>
        </p:spPr>
        <p:txBody>
          <a:bodyPr/>
          <a:lstStyle>
            <a:lvl1pPr algn="l"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06149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2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0" y="127000"/>
            <a:ext cx="8532154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5" cy="285750"/>
          </a:xfrm>
          <a:prstGeom prst="rect">
            <a:avLst/>
          </a:prstGeom>
        </p:spPr>
        <p:txBody>
          <a:bodyPr/>
          <a:lstStyle>
            <a:lvl1pPr algn="l"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63994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825878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grey_background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7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6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7" y="3394326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8" y="858957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1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0" y="142521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258728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blue_background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7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 marL="179388" indent="0" algn="l">
              <a:defRPr sz="2400">
                <a:solidFill>
                  <a:srgbClr val="FFFFFF"/>
                </a:solidFill>
                <a:latin typeface="Arial"/>
                <a:cs typeface="Arial"/>
              </a:defRPr>
            </a:lvl1pPr>
            <a:lvl2pPr marL="644525" indent="-285750" algn="l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6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7" y="3386234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8" y="850865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1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marL="179388" indent="0" algn="l">
              <a:defRPr sz="240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65137" indent="-285750" algn="l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0" y="142521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51016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7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marL="87313" indent="0" algn="l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373063" indent="-285750" algn="l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6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marL="87313" indent="0"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7" y="3394326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8" y="858957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1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anchor="ctr"/>
          <a:lstStyle>
            <a:lvl1pPr marL="87313" indent="0"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73063" indent="-285750" algn="l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0" y="142521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086810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contents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D6EE8531-6760-4C94-A907-822EAC1953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6F3E884-CFF7-417F-976F-E1A7B1870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856" y="750672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57EFC77-5F8F-4AB2-A4AD-9F5EAA8CC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918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337968AE-FB12-4841-AA20-7A2D84CB2B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918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FBF12A-3CF6-44BC-80BD-CAE3B11894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3787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1FB59D9C-D29C-452D-A288-46D905C1FA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3787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5611B51-1A97-4AF3-BE7A-C102DB8771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01130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0255AAD-0100-461C-9157-963F5042B3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1130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D4E02F69-1299-42DA-B352-E3E5DEC0C7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9647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FBFCBD6-4E72-474D-8E1B-9B2518AAFE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9647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362863D6-091D-48CA-B784-858BD3DF93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918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466236EC-7D0B-45D8-959F-7E31F03CD0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18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FAA8109-9427-46E6-AD9D-17F8E52862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93787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F3FB86E-D46D-4E62-89B0-C5EFDCA877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93787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8A9C796-6458-48F0-B383-8188E2B58E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01130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5C94D9F7-814A-45E3-A0F4-5ADBE8DD3A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01130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F947B16-95B9-4D1F-9275-30E4B91E81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99647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4D95BB2B-9E0A-4FD6-8A22-7CFB3D8F0F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99647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F09DD6EC-3CED-4321-A11D-95DEC77288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99038" y="158532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27B8770B-6CA5-4962-B291-0FEFE4CA9E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99038" y="209332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AF345463-9DC8-4623-B46E-B2551885B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99038" y="338782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1CED26D6-9A0D-4728-99B0-F7162C040CB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9038" y="389582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61343604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colour_image_mix.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19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2"/>
            <a:ext cx="2522984" cy="166903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19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0" y="2694672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4" y="1982646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51708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custom_layout_text_colour_image_mix.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19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2"/>
            <a:ext cx="2522984" cy="166903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19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0" y="2694672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4" y="1982646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52903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colour_image_mix.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565"/>
              </a:solidFill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565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565"/>
              </a:solidFill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19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179388" indent="0" algn="l">
              <a:tabLst>
                <a:tab pos="87313" algn="l"/>
              </a:tabLst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58775" indent="-179388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2"/>
            <a:ext cx="2522984" cy="166903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19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0" y="2694672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4" y="1982646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744230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images_grey_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7011988" y="3752258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011988" y="298818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3752258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3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298818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026287938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3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7011988" y="3752258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011988" y="298818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3752258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298818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57742743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3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642140077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v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D45B7B-B845-7843-8F59-B661E3885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4140200" y="3029387"/>
            <a:ext cx="4820467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Sub-heading/Speaker Name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4140200" y="2571750"/>
            <a:ext cx="4820467" cy="457637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3206B-2DE3-5D49-994C-E977D7180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562"/>
          <a:stretch/>
        </p:blipFill>
        <p:spPr>
          <a:xfrm>
            <a:off x="7716643" y="0"/>
            <a:ext cx="1104900" cy="10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985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ontents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holding, ball, room&#10;&#10;Description automatically generated">
            <a:extLst>
              <a:ext uri="{FF2B5EF4-FFF2-40B4-BE49-F238E27FC236}">
                <a16:creationId xmlns:a16="http://schemas.microsoft.com/office/drawing/2014/main" id="{2ED1A41F-FB00-3C48-9CF6-1DCE0CED4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7976" y="120752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038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0038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0907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10907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18250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518250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16767" y="9452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116767" y="14532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00038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0038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910907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1910907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18250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3518250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116767" y="274774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116767" y="325574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503053691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contents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7F89686-6D7C-B644-B3BF-F8252F1DD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0856" y="750672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2918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82918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93787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093787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130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701130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99647" y="15751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299647" y="20831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82918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82918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093787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2093787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701130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3701130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299647" y="337766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299647" y="388566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F4B7685-4694-6347-98BB-FDE882CF13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99038" y="158532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BE309EA-9FAF-C641-B530-94015B89DF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99038" y="209332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7049F11-17F8-4E4E-9A7E-495E969B62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99038" y="338782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B175CAA5-8494-9444-A35B-71208B760A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9038" y="3895828"/>
            <a:ext cx="1516072" cy="9521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954957095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pt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1B96197-2011-E649-8786-2FCDFDD028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1" y="128752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1600" b="1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1" y="1795521"/>
            <a:ext cx="1516072" cy="203296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1200" b="1">
                <a:solidFill>
                  <a:srgbClr val="FFC000"/>
                </a:solidFill>
                <a:latin typeface="Arial"/>
                <a:cs typeface="Arial"/>
              </a:defRPr>
            </a:lvl1pPr>
            <a:lvl2pPr marL="3175" indent="0"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/>
          </p:nvPr>
        </p:nvSpPr>
        <p:spPr>
          <a:xfrm>
            <a:off x="2180003" y="1889125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160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180003" y="1293817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2100" b="1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830474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pt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1D929-3117-4873-9EB9-D90573A553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80DBC90-076A-46FC-B5B7-B1E6DEC7B7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911" y="1287520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1600" b="1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306BD18-BF50-433B-9E42-83605B37C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911" y="1795521"/>
            <a:ext cx="1516072" cy="203296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1200" b="1">
                <a:solidFill>
                  <a:srgbClr val="FFC000"/>
                </a:solidFill>
                <a:latin typeface="Arial"/>
                <a:cs typeface="Arial"/>
              </a:defRPr>
            </a:lvl1pPr>
            <a:lvl2pPr marL="3175" indent="0"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7AA355C4-A984-4023-8EEA-11439A09BD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0003" y="1889125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160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0">
            <a:extLst>
              <a:ext uri="{FF2B5EF4-FFF2-40B4-BE49-F238E27FC236}">
                <a16:creationId xmlns:a16="http://schemas.microsoft.com/office/drawing/2014/main" id="{7D60C85E-1665-4EC4-9386-D95D1ECEE4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80003" y="1293817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2100" b="1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967081838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813108-E169-FA48-9F5E-84E61C3B7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2443687074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2C3522CF-9135-F647-925D-C460B7AAA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2596970953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CB533F1-79C0-E542-A5B8-3349378CC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000" cy="5148000"/>
          </a:xfrm>
          <a:prstGeom prst="rect">
            <a:avLst/>
          </a:prstGeom>
        </p:spPr>
      </p:pic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A5C3802E-9DDC-EF47-A275-93C5987CB6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:a16="http://schemas.microsoft.com/office/drawing/2014/main" id="{FE712216-73BE-2E4C-83DB-21C4528074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2424584241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66C899B-EC98-9245-8B04-D58C349C1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9E202572-C6ED-114A-AEED-001E6F9E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:a16="http://schemas.microsoft.com/office/drawing/2014/main" id="{A8FC381E-3242-F54B-9052-7D3B49C8DA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2510819539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7FC40050-15CA-9243-94BC-832961A03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6EE998F4-8791-B048-BE44-3EDB18DF92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1023653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:a16="http://schemas.microsoft.com/office/drawing/2014/main" id="{8F01BF73-335E-5F4F-94C7-54B13373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501281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4265634386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B867AE-E695-A34D-AEB0-A39B93515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B9DF6715-9E34-7E43-9506-61E134868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1023653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:a16="http://schemas.microsoft.com/office/drawing/2014/main" id="{9171F7E0-9DA0-F048-ACFF-797CCBB9AA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501281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3326614737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CCB722F-7CE3-F64E-847E-7F3A4248B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8CD77-8F86-AB43-9853-7BF61B769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5484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77A94-0947-894D-80EC-45E5783FC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9839"/>
            <a:ext cx="91440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84CB1-DD9C-1440-8D53-A1AB5456D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2940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88305-B368-8A47-87DB-6C7CE9237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4051300"/>
            <a:ext cx="9144000" cy="109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119B8-7A29-494A-998B-26822301E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80591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8508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51960-20E9-A14C-AF71-EBA3D79634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38450"/>
            <a:ext cx="914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247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34D9BD1-AC92-48AC-9D91-6C0C3FD20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CAA384BC-7B61-4844-93D2-67A9B28A1F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:a16="http://schemas.microsoft.com/office/drawing/2014/main" id="{AD80320F-8F0F-4B79-8BE8-B2750AEA7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2599841159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968820"/>
            <a:ext cx="8532155" cy="3154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800001" cy="595314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423A229-F74B-664C-83A7-750007D19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1200"/>
            <a:ext cx="22606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4A850-A408-544B-A4A1-30900C3D6D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4801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2">
    <p:bg bwMode="lt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0" y="1146769"/>
            <a:ext cx="8532155" cy="343332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E939E26C-1FC2-7048-952B-793922BF5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3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1FF629C4-E47A-2543-A7F8-447889A4C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81583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title_and_content_page.04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759361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7520" y="1146769"/>
            <a:ext cx="8532155" cy="338477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D19EEE74-8970-DF4B-B228-A07D27D227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90721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2column_content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056617"/>
            <a:ext cx="4121820" cy="31395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24002" y="1056966"/>
            <a:ext cx="4123136" cy="3139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19" y="127001"/>
            <a:ext cx="7769521" cy="59531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CAABEA65-D093-CC46-AE04-385BB4DAF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7700"/>
            <a:ext cx="2235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17079-60AC-974F-B71E-FCE822BD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7502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char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908568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297520" y="1262702"/>
            <a:ext cx="8532155" cy="308157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ZA" dirty="0">
                <a:solidFill>
                  <a:schemeClr val="lt1"/>
                </a:solidFill>
                <a:latin typeface="Arial"/>
              </a:defRPr>
            </a:lvl1pPr>
          </a:lstStyle>
          <a:p>
            <a:pPr lvl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/>
              <a:t>Click icon to add chart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7749201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4C5D1F-23A1-7940-9DE3-85BB4A870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1200"/>
            <a:ext cx="22606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F62EBE-FABF-4548-AEAA-DEAAF1F786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5"/>
          <a:stretch/>
        </p:blipFill>
        <p:spPr>
          <a:xfrm>
            <a:off x="8692767" y="127000"/>
            <a:ext cx="451233" cy="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40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1">
    <p:bg bwMode="lt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1" y="1146768"/>
            <a:ext cx="8532154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5922" y="135724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6" cy="285750"/>
          </a:xfrm>
          <a:prstGeom prst="rect">
            <a:avLst/>
          </a:prstGeom>
        </p:spPr>
        <p:txBody>
          <a:bodyPr/>
          <a:lstStyle>
            <a:lvl1pPr algn="l"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449002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2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0" y="127000"/>
            <a:ext cx="8532154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5" cy="285750"/>
          </a:xfrm>
          <a:prstGeom prst="rect">
            <a:avLst/>
          </a:prstGeom>
        </p:spPr>
        <p:txBody>
          <a:bodyPr/>
          <a:lstStyle>
            <a:lvl1pPr algn="l"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108261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hart_layout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19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7981606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grey_background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7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6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7" y="3394326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8" y="858957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1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0" y="142521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943293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96588412-7680-46BB-81B0-065296140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0D066A39-DA37-403F-9D44-B087B91323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:a16="http://schemas.microsoft.com/office/drawing/2014/main" id="{7A2AA42A-FA12-4890-9607-F73B7055B6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731373677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blue_background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7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 marL="179388" indent="0" algn="l">
              <a:defRPr sz="2400">
                <a:solidFill>
                  <a:srgbClr val="FFFFFF"/>
                </a:solidFill>
                <a:latin typeface="Arial"/>
                <a:cs typeface="Arial"/>
              </a:defRPr>
            </a:lvl1pPr>
            <a:lvl2pPr marL="644525" indent="-285750" algn="l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6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7" y="3386234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8" y="850865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1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marL="179388" indent="0" algn="l">
              <a:defRPr sz="240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65137" indent="-285750" algn="l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0" y="142521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9443638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7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marL="87313" indent="0" algn="l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373063" indent="-285750" algn="l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6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marL="87313" indent="0"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7" y="3394326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8" y="858957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1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anchor="ctr"/>
          <a:lstStyle>
            <a:lvl1pPr marL="87313" indent="0"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73063" indent="-285750" algn="l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0" y="142521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2810364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colour_image_mix.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19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2"/>
            <a:ext cx="2522984" cy="166903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19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0" y="2694672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4" y="1982646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075632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custom_layout_text_colour_image_mix.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19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2"/>
            <a:ext cx="2522984" cy="166903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19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0" y="2694672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4" y="1982646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636044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text_colour_image_mix.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565"/>
              </a:solidFill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565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565"/>
              </a:solidFill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19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179388" indent="0" algn="l">
              <a:tabLst>
                <a:tab pos="87313" algn="l"/>
              </a:tabLst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58775" indent="-179388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0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8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2"/>
            <a:ext cx="2522984" cy="166903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4" y="3719719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0" y="2694672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4" y="1982646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585622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images_grey_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7011988" y="3752258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011988" y="298818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3752258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3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</a:endParaRP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298818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511293261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3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7011988" y="3752258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011988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011988" y="298818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3752258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64069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298818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589581952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 userDrawn="1"/>
        </p:nvSpPr>
        <p:spPr>
          <a:xfrm>
            <a:off x="320824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334963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436565443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TT_title_and_content_page_white_no_logo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18" y="127000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7520" y="1146768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3958254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over_page.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3971" t="19287" r="2922" b="27313"/>
          <a:stretch/>
        </p:blipFill>
        <p:spPr>
          <a:xfrm>
            <a:off x="-6136" y="1"/>
            <a:ext cx="9150135" cy="515238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 flipH="1">
            <a:off x="8731975" y="4700145"/>
            <a:ext cx="89570" cy="8957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 baseline="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Sub-heading/ Speaker Name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85906" y="4619401"/>
            <a:ext cx="1336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BAE9BF0-A057-684F-AA33-887AB12351F8}" type="datetime4">
              <a:rPr lang="en-ZA" sz="1000" i="1" smtClean="0">
                <a:solidFill>
                  <a:srgbClr val="FFFFFF"/>
                </a:solidFill>
                <a:latin typeface="Georgia"/>
                <a:cs typeface="Georgia"/>
              </a:rPr>
              <a:pPr algn="r"/>
              <a:t>14 September 2020</a:t>
            </a:fld>
            <a:endParaRPr lang="en-US" sz="1000" i="1">
              <a:solidFill>
                <a:srgbClr val="FFFFFF"/>
              </a:solidFill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79" y="0"/>
            <a:ext cx="1455965" cy="1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E34B1B-957C-4CB7-ACD5-BA6ADF6BC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000" cy="5148000"/>
          </a:xfrm>
          <a:prstGeom prst="rect">
            <a:avLst/>
          </a:prstGeom>
        </p:spPr>
      </p:pic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81132554-F966-4BE3-9BED-14EB29E500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 Placeholder 60">
            <a:extLst>
              <a:ext uri="{FF2B5EF4-FFF2-40B4-BE49-F238E27FC236}">
                <a16:creationId xmlns:a16="http://schemas.microsoft.com/office/drawing/2014/main" id="{46A0DFD2-CF8A-4E12-A30F-B3349A6DD1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3219335788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ov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914378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79" y="0"/>
            <a:ext cx="1455965" cy="1941286"/>
          </a:xfrm>
          <a:prstGeom prst="rect">
            <a:avLst/>
          </a:prstGeom>
        </p:spPr>
      </p:pic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Sub-heading/ Speaker Name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8604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ontents_pag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7977" y="120752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039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0039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0907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10907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18250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518250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16767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116767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11758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711758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00039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0039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910907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1910907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18250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3518250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116767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116767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0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711758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78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6711758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288951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pter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rcRect l="3971" t="19287" r="2922" b="27313"/>
          <a:stretch/>
        </p:blipFill>
        <p:spPr>
          <a:xfrm>
            <a:off x="-6136" y="1"/>
            <a:ext cx="9150135" cy="5152382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0800000">
            <a:off x="-7775" y="-2"/>
            <a:ext cx="2748856" cy="5152383"/>
          </a:xfrm>
          <a:custGeom>
            <a:avLst/>
            <a:gdLst>
              <a:gd name="connsiteX0" fmla="*/ 0 w 2762587"/>
              <a:gd name="connsiteY0" fmla="*/ 3794125 h 3794125"/>
              <a:gd name="connsiteX1" fmla="*/ 1381294 w 2762587"/>
              <a:gd name="connsiteY1" fmla="*/ 0 h 3794125"/>
              <a:gd name="connsiteX2" fmla="*/ 2762587 w 2762587"/>
              <a:gd name="connsiteY2" fmla="*/ 3794125 h 3794125"/>
              <a:gd name="connsiteX3" fmla="*/ 0 w 2762587"/>
              <a:gd name="connsiteY3" fmla="*/ 3794125 h 3794125"/>
              <a:gd name="connsiteX0" fmla="*/ 0 w 2770357"/>
              <a:gd name="connsiteY0" fmla="*/ 3913188 h 3913188"/>
              <a:gd name="connsiteX1" fmla="*/ 2770357 w 2770357"/>
              <a:gd name="connsiteY1" fmla="*/ 0 h 3913188"/>
              <a:gd name="connsiteX2" fmla="*/ 2762587 w 2770357"/>
              <a:gd name="connsiteY2" fmla="*/ 3913188 h 3913188"/>
              <a:gd name="connsiteX3" fmla="*/ 0 w 2770357"/>
              <a:gd name="connsiteY3" fmla="*/ 3913188 h 3913188"/>
              <a:gd name="connsiteX0" fmla="*/ 0 w 2087732"/>
              <a:gd name="connsiteY0" fmla="*/ 3913188 h 3913188"/>
              <a:gd name="connsiteX1" fmla="*/ 2087732 w 2087732"/>
              <a:gd name="connsiteY1" fmla="*/ 0 h 3913188"/>
              <a:gd name="connsiteX2" fmla="*/ 2079962 w 2087732"/>
              <a:gd name="connsiteY2" fmla="*/ 3913188 h 3913188"/>
              <a:gd name="connsiteX3" fmla="*/ 0 w 2087732"/>
              <a:gd name="connsiteY3" fmla="*/ 3913188 h 391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732" h="3913188">
                <a:moveTo>
                  <a:pt x="0" y="3913188"/>
                </a:moveTo>
                <a:lnTo>
                  <a:pt x="2087732" y="0"/>
                </a:lnTo>
                <a:lnTo>
                  <a:pt x="2079962" y="3913188"/>
                </a:lnTo>
                <a:lnTo>
                  <a:pt x="0" y="391318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1" y="78581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14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1" y="1293818"/>
            <a:ext cx="1516072" cy="115093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1200">
                <a:solidFill>
                  <a:schemeClr val="tx2"/>
                </a:solidFill>
                <a:latin typeface="Arial"/>
                <a:cs typeface="Arial"/>
              </a:defRPr>
            </a:lvl1pPr>
            <a:lvl2pPr marL="3175" indent="0">
              <a:buNone/>
              <a:defRPr sz="1050" i="0"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/>
          </p:nvPr>
        </p:nvSpPr>
        <p:spPr>
          <a:xfrm>
            <a:off x="2786907" y="1889125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160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786907" y="1293818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24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0664" y="131763"/>
            <a:ext cx="547687" cy="590550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562979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pt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692"/>
            <a:ext cx="9144000" cy="5139807"/>
          </a:xfrm>
          <a:custGeom>
            <a:avLst/>
            <a:gdLst>
              <a:gd name="connsiteX0" fmla="*/ 0 w 9144000"/>
              <a:gd name="connsiteY0" fmla="*/ 0 h 5139807"/>
              <a:gd name="connsiteX1" fmla="*/ 9144000 w 9144000"/>
              <a:gd name="connsiteY1" fmla="*/ 0 h 5139807"/>
              <a:gd name="connsiteX2" fmla="*/ 9144000 w 9144000"/>
              <a:gd name="connsiteY2" fmla="*/ 5139807 h 5139807"/>
              <a:gd name="connsiteX3" fmla="*/ 0 w 9144000"/>
              <a:gd name="connsiteY3" fmla="*/ 5139807 h 5139807"/>
              <a:gd name="connsiteX4" fmla="*/ 0 w 9144000"/>
              <a:gd name="connsiteY4" fmla="*/ 0 h 5139807"/>
              <a:gd name="connsiteX0" fmla="*/ 2738438 w 9144000"/>
              <a:gd name="connsiteY0" fmla="*/ 0 h 5139807"/>
              <a:gd name="connsiteX1" fmla="*/ 9144000 w 9144000"/>
              <a:gd name="connsiteY1" fmla="*/ 0 h 5139807"/>
              <a:gd name="connsiteX2" fmla="*/ 9144000 w 9144000"/>
              <a:gd name="connsiteY2" fmla="*/ 5139807 h 5139807"/>
              <a:gd name="connsiteX3" fmla="*/ 0 w 9144000"/>
              <a:gd name="connsiteY3" fmla="*/ 5139807 h 5139807"/>
              <a:gd name="connsiteX4" fmla="*/ 2738438 w 9144000"/>
              <a:gd name="connsiteY4" fmla="*/ 0 h 513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139807">
                <a:moveTo>
                  <a:pt x="2738438" y="0"/>
                </a:moveTo>
                <a:lnTo>
                  <a:pt x="9144000" y="0"/>
                </a:lnTo>
                <a:lnTo>
                  <a:pt x="9144000" y="5139807"/>
                </a:lnTo>
                <a:lnTo>
                  <a:pt x="0" y="5139807"/>
                </a:lnTo>
                <a:lnTo>
                  <a:pt x="2738438" y="0"/>
                </a:lnTo>
                <a:close/>
              </a:path>
            </a:pathLst>
          </a:cu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					Drag picture to placeholder or click icon to add</a:t>
            </a:r>
          </a:p>
        </p:txBody>
      </p:sp>
      <p:sp>
        <p:nvSpPr>
          <p:cNvPr id="5" name="Isosceles Triangle 4"/>
          <p:cNvSpPr/>
          <p:nvPr/>
        </p:nvSpPr>
        <p:spPr>
          <a:xfrm rot="10800000">
            <a:off x="-7775" y="-2"/>
            <a:ext cx="2748856" cy="5152383"/>
          </a:xfrm>
          <a:custGeom>
            <a:avLst/>
            <a:gdLst>
              <a:gd name="connsiteX0" fmla="*/ 0 w 2762587"/>
              <a:gd name="connsiteY0" fmla="*/ 3794125 h 3794125"/>
              <a:gd name="connsiteX1" fmla="*/ 1381294 w 2762587"/>
              <a:gd name="connsiteY1" fmla="*/ 0 h 3794125"/>
              <a:gd name="connsiteX2" fmla="*/ 2762587 w 2762587"/>
              <a:gd name="connsiteY2" fmla="*/ 3794125 h 3794125"/>
              <a:gd name="connsiteX3" fmla="*/ 0 w 2762587"/>
              <a:gd name="connsiteY3" fmla="*/ 3794125 h 3794125"/>
              <a:gd name="connsiteX0" fmla="*/ 0 w 2770357"/>
              <a:gd name="connsiteY0" fmla="*/ 3913188 h 3913188"/>
              <a:gd name="connsiteX1" fmla="*/ 2770357 w 2770357"/>
              <a:gd name="connsiteY1" fmla="*/ 0 h 3913188"/>
              <a:gd name="connsiteX2" fmla="*/ 2762587 w 2770357"/>
              <a:gd name="connsiteY2" fmla="*/ 3913188 h 3913188"/>
              <a:gd name="connsiteX3" fmla="*/ 0 w 2770357"/>
              <a:gd name="connsiteY3" fmla="*/ 3913188 h 3913188"/>
              <a:gd name="connsiteX0" fmla="*/ 0 w 2087732"/>
              <a:gd name="connsiteY0" fmla="*/ 3913188 h 3913188"/>
              <a:gd name="connsiteX1" fmla="*/ 2087732 w 2087732"/>
              <a:gd name="connsiteY1" fmla="*/ 0 h 3913188"/>
              <a:gd name="connsiteX2" fmla="*/ 2079962 w 2087732"/>
              <a:gd name="connsiteY2" fmla="*/ 3913188 h 3913188"/>
              <a:gd name="connsiteX3" fmla="*/ 0 w 2087732"/>
              <a:gd name="connsiteY3" fmla="*/ 3913188 h 391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732" h="3913188">
                <a:moveTo>
                  <a:pt x="0" y="3913188"/>
                </a:moveTo>
                <a:lnTo>
                  <a:pt x="2087732" y="0"/>
                </a:lnTo>
                <a:lnTo>
                  <a:pt x="2079962" y="3913188"/>
                </a:lnTo>
                <a:lnTo>
                  <a:pt x="0" y="3913188"/>
                </a:lnTo>
                <a:close/>
              </a:path>
            </a:pathLst>
          </a:cu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1" y="78581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1" y="1293818"/>
            <a:ext cx="1516072" cy="203296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1200">
                <a:solidFill>
                  <a:schemeClr val="tx2"/>
                </a:solidFill>
                <a:latin typeface="Arial"/>
                <a:cs typeface="Arial"/>
              </a:defRPr>
            </a:lvl1pPr>
            <a:lvl2pPr marL="3175" indent="0">
              <a:buNone/>
              <a:defRPr sz="105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/>
          </p:nvPr>
        </p:nvSpPr>
        <p:spPr>
          <a:xfrm>
            <a:off x="2786907" y="1889125"/>
            <a:ext cx="6042769" cy="2091030"/>
          </a:xfrm>
          <a:prstGeom prst="rect">
            <a:avLst/>
          </a:prstGeom>
        </p:spPr>
        <p:txBody>
          <a:bodyPr vert="horz"/>
          <a:lstStyle>
            <a:lvl1pPr>
              <a:defRPr sz="16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786907" y="1293818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24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220664" y="131763"/>
            <a:ext cx="547687" cy="590550"/>
          </a:xfrm>
          <a:prstGeom prst="rect">
            <a:avLst/>
          </a:prstGeom>
        </p:spPr>
        <p:txBody>
          <a:bodyPr vert="horz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2032107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3692"/>
            <a:ext cx="9144000" cy="51398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91541" y="4507030"/>
            <a:ext cx="3395527" cy="3109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ZA" sz="1400" b="1">
                <a:solidFill>
                  <a:schemeClr val="bg1"/>
                </a:solidFill>
                <a:latin typeface="Arial"/>
              </a:rPr>
              <a:t>accelerate your ambition</a:t>
            </a:r>
            <a:endParaRPr lang="en-US" sz="120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67014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5025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title_and_content_page.02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Box 5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27574721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title_and_content_page.03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Box 5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11497181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title_and_content_page.04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5813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Box 5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1">
                    <a:alpha val="49000"/>
                  </a:scheme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40733966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_title_and_2column_content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056617"/>
            <a:ext cx="4121820" cy="31395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24002" y="1056967"/>
            <a:ext cx="4123136" cy="3139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20" y="127002"/>
            <a:ext cx="7257393" cy="59531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59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7C2DD3F-6BA7-4EC0-A14D-B8A4D6278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53">
            <a:extLst>
              <a:ext uri="{FF2B5EF4-FFF2-40B4-BE49-F238E27FC236}">
                <a16:creationId xmlns:a16="http://schemas.microsoft.com/office/drawing/2014/main" id="{A61ADF01-F4B3-4053-8AA8-665F3BFAEA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2884821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13" name="Text Placeholder 60">
            <a:extLst>
              <a:ext uri="{FF2B5EF4-FFF2-40B4-BE49-F238E27FC236}">
                <a16:creationId xmlns:a16="http://schemas.microsoft.com/office/drawing/2014/main" id="{D18144E9-67D8-4401-B29F-738BCECD8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2362449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3861372148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_char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908568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chemeClr val="tx1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297521" y="1262703"/>
            <a:ext cx="8532155" cy="308157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ZA" dirty="0">
                <a:solidFill>
                  <a:schemeClr val="lt1"/>
                </a:solidFill>
                <a:latin typeface="Arial"/>
              </a:defRPr>
            </a:lvl1pPr>
          </a:lstStyle>
          <a:p>
            <a:pPr lvl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/>
              <a:t>Click icon to add chart</a:t>
            </a:r>
            <a:endParaRPr lang="en-Z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7257393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06130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rt_layout.01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2" y="1146769"/>
            <a:ext cx="8532154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2232232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rt_layout.02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521" y="127001"/>
            <a:ext cx="8532154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4" y="756437"/>
            <a:ext cx="8532825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rgbClr val="FFFFFF">
                    <a:alpha val="49000"/>
                  </a:srgb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4859048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rt_layout.03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1" y="1146769"/>
            <a:ext cx="8532155" cy="36129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455565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rgbClr val="455565"/>
                </a:solidFill>
                <a:latin typeface="Arial"/>
                <a:cs typeface="Arial"/>
              </a:defRPr>
            </a:lvl3pPr>
            <a:lvl4pPr algn="l">
              <a:defRPr>
                <a:solidFill>
                  <a:srgbClr val="455565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rgbClr val="45556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520" y="127001"/>
            <a:ext cx="8532155" cy="595313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5" y="756437"/>
            <a:ext cx="8532826" cy="285750"/>
          </a:xfrm>
          <a:prstGeom prst="rect">
            <a:avLst/>
          </a:prstGeom>
        </p:spPr>
        <p:txBody>
          <a:bodyPr/>
          <a:lstStyle>
            <a:lvl1pPr algn="ctr">
              <a:defRPr sz="1400" i="1">
                <a:solidFill>
                  <a:srgbClr val="455565"/>
                </a:solidFill>
                <a:latin typeface="Georgia"/>
                <a:cs typeface="Georgia"/>
              </a:defRPr>
            </a:lvl1pPr>
            <a:lvl2pPr marL="90486" indent="0" algn="ctr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3206" y="4832599"/>
            <a:ext cx="3391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1">
                    <a:alpha val="49000"/>
                  </a:schemeClr>
                </a:solidFill>
                <a:latin typeface="Arial"/>
                <a:cs typeface="Arial"/>
              </a:rPr>
              <a:t>Copyright © 2016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11545558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grey_background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8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7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8" y="3394327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8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2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tx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1" y="142522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87513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blue_background">
    <p:bg bwMode="lt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8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179384" indent="0" algn="l">
              <a:defRPr sz="2400">
                <a:solidFill>
                  <a:srgbClr val="FFFFFF"/>
                </a:solidFill>
                <a:latin typeface="Arial"/>
                <a:cs typeface="Arial"/>
              </a:defRPr>
            </a:lvl1pPr>
            <a:lvl2pPr marL="358766" indent="180971" algn="l">
              <a:defRPr>
                <a:solidFill>
                  <a:srgbClr val="FFFFFF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7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8" y="3394327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8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2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179384" indent="0" algn="l">
              <a:defRPr sz="240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358766" indent="-179384" algn="l">
              <a:defRPr>
                <a:solidFill>
                  <a:srgbClr val="FFFFFF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1" y="142522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07048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7810" y="858958"/>
            <a:ext cx="2854058" cy="241530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marL="87311" indent="0" algn="l"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87311" indent="92073" algn="l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7810" y="3394327"/>
            <a:ext cx="2374356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marL="87311" indent="0" algn="l">
              <a:defRPr sz="2000" b="1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813538" y="3394327"/>
            <a:ext cx="6112151" cy="144919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73339" y="858958"/>
            <a:ext cx="2036258" cy="241530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426254" y="142522"/>
            <a:ext cx="3499434" cy="185027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>
            <a:lvl1pPr marL="87311" indent="0"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87311" indent="0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426255" y="2112859"/>
            <a:ext cx="3523542" cy="1161408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>
            <a:lvl1pPr algn="r">
              <a:defRPr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rgbClr val="6A6A6A"/>
                </a:solidFill>
              </a:defRPr>
            </a:lvl2pPr>
            <a:lvl3pPr algn="l">
              <a:defRPr>
                <a:solidFill>
                  <a:srgbClr val="6A6A6A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1" y="142522"/>
            <a:ext cx="5034629" cy="563513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30837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images_grey_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011989" y="3752259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5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1989" y="298819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9" y="3752259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4964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9" y="298819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6199682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imag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68713" y="298818"/>
            <a:ext cx="3268136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4964" y="3041283"/>
            <a:ext cx="2501965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11989" y="3752259"/>
            <a:ext cx="1806574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5" y="3041283"/>
            <a:ext cx="251610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98818"/>
            <a:ext cx="326786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1989" y="298819"/>
            <a:ext cx="1806574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9" y="3752259"/>
            <a:ext cx="1806573" cy="94242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9" y="298819"/>
            <a:ext cx="1806573" cy="130810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1951586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colour_image_mix.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20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1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9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970" t="19287" r="18345" b="28370"/>
          <a:stretch/>
        </p:blipFill>
        <p:spPr>
          <a:xfrm>
            <a:off x="320824" y="3039493"/>
            <a:ext cx="2522984" cy="1669033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3"/>
            <a:ext cx="2522984" cy="166903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5" y="3719720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1" y="2694673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5" y="1982647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62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D_divid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B8EB6D17-BFB8-459D-B845-7E4D08071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FB982840-1094-4043-B73C-7C2D9EEEC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156" y="1023653"/>
            <a:ext cx="7662019" cy="384175"/>
          </a:xfrm>
          <a:prstGeom prst="rect">
            <a:avLst/>
          </a:prstGeom>
        </p:spPr>
        <p:txBody>
          <a:bodyPr vert="horz"/>
          <a:lstStyle>
            <a:lvl1pPr algn="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 Placeholder 60">
            <a:extLst>
              <a:ext uri="{FF2B5EF4-FFF2-40B4-BE49-F238E27FC236}">
                <a16:creationId xmlns:a16="http://schemas.microsoft.com/office/drawing/2014/main" id="{F86F533A-7ACC-4AE7-AB80-F0F45E26AB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156" y="501281"/>
            <a:ext cx="7662019" cy="468245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80000"/>
              </a:lnSpc>
              <a:defRPr sz="2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next section</a:t>
            </a:r>
          </a:p>
        </p:txBody>
      </p:sp>
    </p:spTree>
    <p:extLst>
      <p:ext uri="{BB962C8B-B14F-4D97-AF65-F5344CB8AC3E}">
        <p14:creationId xmlns:p14="http://schemas.microsoft.com/office/powerpoint/2010/main" val="4071542156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ustom_layout_text_colour_image_mix.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676536" y="298818"/>
            <a:ext cx="3260314" cy="2660652"/>
          </a:xfrm>
          <a:prstGeom prst="rect">
            <a:avLst/>
          </a:prstGeom>
          <a:solidFill>
            <a:srgbClr val="189BA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/>
          </a:p>
        </p:txBody>
      </p:sp>
      <p:sp>
        <p:nvSpPr>
          <p:cNvPr id="27" name="Rounded Rectangle 26"/>
          <p:cNvSpPr/>
          <p:nvPr/>
        </p:nvSpPr>
        <p:spPr>
          <a:xfrm>
            <a:off x="2911476" y="3041283"/>
            <a:ext cx="4025374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455565"/>
              </a:solidFill>
              <a:latin typeface="Arial"/>
            </a:endParaRPr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2908335" y="3041283"/>
            <a:ext cx="4028516" cy="165340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1989" y="1671327"/>
            <a:ext cx="1806574" cy="200629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455565"/>
              </a:solidFill>
              <a:latin typeface="Arial"/>
            </a:endParaRP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664070"/>
            <a:ext cx="1806573" cy="201052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55565"/>
                </a:solidFill>
                <a:latin typeface="Arial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0825" y="298818"/>
            <a:ext cx="3272751" cy="26606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455565"/>
              </a:solidFill>
              <a:latin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76536" y="298820"/>
            <a:ext cx="3260314" cy="266065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179384" indent="0" algn="l">
              <a:tabLst>
                <a:tab pos="87311" algn="l"/>
              </a:tabLst>
              <a:defRPr sz="2400">
                <a:solidFill>
                  <a:schemeClr val="bg1"/>
                </a:solidFill>
                <a:effectLst/>
                <a:latin typeface="Arial"/>
                <a:cs typeface="Arial"/>
              </a:defRPr>
            </a:lvl1pPr>
            <a:lvl2pPr marL="358766" indent="-179384" algn="l">
              <a:defRPr>
                <a:solidFill>
                  <a:schemeClr val="bg1"/>
                </a:solidFill>
                <a:effectLst/>
                <a:latin typeface="Arial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02301" y="298819"/>
            <a:ext cx="1816262" cy="127572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11989" y="3756641"/>
            <a:ext cx="1806574" cy="9518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970" t="19287" r="18345" b="28370"/>
          <a:stretch/>
        </p:blipFill>
        <p:spPr>
          <a:xfrm>
            <a:off x="320824" y="3039493"/>
            <a:ext cx="2522984" cy="1669033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0824" y="3039493"/>
            <a:ext cx="2522984" cy="166903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8335" y="3719720"/>
            <a:ext cx="4028516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002301" y="2694673"/>
            <a:ext cx="181626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20825" y="1982647"/>
            <a:ext cx="3272751" cy="9829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600">
                <a:solidFill>
                  <a:srgbClr val="455565"/>
                </a:solidFill>
                <a:latin typeface="Arial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9529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-branded(DD_led-partners_and_subsidiar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78" y="0"/>
            <a:ext cx="1455965" cy="194128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914378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67221" y="1443691"/>
            <a:ext cx="1091426" cy="42509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/>
              <a:t>Drag white logo to placeholder or click icon to add</a:t>
            </a:r>
          </a:p>
        </p:txBody>
      </p:sp>
      <p:sp>
        <p:nvSpPr>
          <p:cNvPr id="8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rgbClr val="45556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37810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-branded(Equal_voice-partners_and_cli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65578" y="-786"/>
            <a:ext cx="1454895" cy="1942072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914378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54913" y="1443691"/>
            <a:ext cx="1084263" cy="42509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455565"/>
                </a:solidFill>
                <a:latin typeface="Arial"/>
              </a:defRPr>
            </a:lvl1pPr>
          </a:lstStyle>
          <a:p>
            <a:r>
              <a:rPr lang="en-US"/>
              <a:t>Drag logo to placeholder or click icon to add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061" y="411510"/>
            <a:ext cx="1340050" cy="933712"/>
          </a:xfrm>
          <a:prstGeom prst="rect">
            <a:avLst/>
          </a:prstGeom>
        </p:spPr>
      </p:pic>
      <p:sp>
        <p:nvSpPr>
          <p:cNvPr id="8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343100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4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D_title_and_content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25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over_page.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36" y="1"/>
            <a:ext cx="9150135" cy="5152382"/>
          </a:xfrm>
          <a:prstGeom prst="rect">
            <a:avLst/>
          </a:prstGeom>
        </p:spPr>
      </p:pic>
      <p:sp>
        <p:nvSpPr>
          <p:cNvPr id="54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 baseline="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Sub-heading/ Speaker Name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79" y="0"/>
            <a:ext cx="1455965" cy="1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582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over_page_with_image.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86"/>
            <a:ext cx="9144000" cy="5144285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0" fmla="*/ 0 w 9144000"/>
              <a:gd name="connsiteY0" fmla="*/ 0 h 5143500"/>
              <a:gd name="connsiteX1" fmla="*/ 7370137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1345 w 9144000"/>
              <a:gd name="connsiteY2" fmla="*/ 0 h 5150635"/>
              <a:gd name="connsiteX3" fmla="*/ 9144000 w 9144000"/>
              <a:gd name="connsiteY3" fmla="*/ 7135 h 5150635"/>
              <a:gd name="connsiteX4" fmla="*/ 9144000 w 9144000"/>
              <a:gd name="connsiteY4" fmla="*/ 5150635 h 5150635"/>
              <a:gd name="connsiteX5" fmla="*/ 0 w 9144000"/>
              <a:gd name="connsiteY5" fmla="*/ 5150635 h 5150635"/>
              <a:gd name="connsiteX6" fmla="*/ 0 w 9144000"/>
              <a:gd name="connsiteY6" fmla="*/ 7135 h 5150635"/>
              <a:gd name="connsiteX0" fmla="*/ 0 w 9144000"/>
              <a:gd name="connsiteY0" fmla="*/ 14269 h 5157769"/>
              <a:gd name="connsiteX1" fmla="*/ 7370137 w 9144000"/>
              <a:gd name="connsiteY1" fmla="*/ 14269 h 5157769"/>
              <a:gd name="connsiteX2" fmla="*/ 8212031 w 9144000"/>
              <a:gd name="connsiteY2" fmla="*/ 0 h 5157769"/>
              <a:gd name="connsiteX3" fmla="*/ 8811345 w 9144000"/>
              <a:gd name="connsiteY3" fmla="*/ 7134 h 5157769"/>
              <a:gd name="connsiteX4" fmla="*/ 9144000 w 9144000"/>
              <a:gd name="connsiteY4" fmla="*/ 14269 h 5157769"/>
              <a:gd name="connsiteX5" fmla="*/ 9144000 w 9144000"/>
              <a:gd name="connsiteY5" fmla="*/ 5157769 h 5157769"/>
              <a:gd name="connsiteX6" fmla="*/ 0 w 9144000"/>
              <a:gd name="connsiteY6" fmla="*/ 5157769 h 5157769"/>
              <a:gd name="connsiteX7" fmla="*/ 0 w 9144000"/>
              <a:gd name="connsiteY7" fmla="*/ 14269 h 5157769"/>
              <a:gd name="connsiteX0" fmla="*/ 0 w 9144000"/>
              <a:gd name="connsiteY0" fmla="*/ 7135 h 5150635"/>
              <a:gd name="connsiteX1" fmla="*/ 7370137 w 9144000"/>
              <a:gd name="connsiteY1" fmla="*/ 7135 h 5150635"/>
              <a:gd name="connsiteX2" fmla="*/ 8818480 w 9144000"/>
              <a:gd name="connsiteY2" fmla="*/ 1940742 h 5150635"/>
              <a:gd name="connsiteX3" fmla="*/ 8811345 w 9144000"/>
              <a:gd name="connsiteY3" fmla="*/ 0 h 5150635"/>
              <a:gd name="connsiteX4" fmla="*/ 9144000 w 9144000"/>
              <a:gd name="connsiteY4" fmla="*/ 7135 h 5150635"/>
              <a:gd name="connsiteX5" fmla="*/ 9144000 w 9144000"/>
              <a:gd name="connsiteY5" fmla="*/ 5150635 h 5150635"/>
              <a:gd name="connsiteX6" fmla="*/ 0 w 9144000"/>
              <a:gd name="connsiteY6" fmla="*/ 5150635 h 5150635"/>
              <a:gd name="connsiteX7" fmla="*/ 0 w 9144000"/>
              <a:gd name="connsiteY7" fmla="*/ 7135 h 515063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818480 w 9144000"/>
              <a:gd name="connsiteY2" fmla="*/ 1934392 h 5144285"/>
              <a:gd name="connsiteX3" fmla="*/ 8814520 w 9144000"/>
              <a:gd name="connsiteY3" fmla="*/ 0 h 5144285"/>
              <a:gd name="connsiteX4" fmla="*/ 9144000 w 9144000"/>
              <a:gd name="connsiteY4" fmla="*/ 785 h 5144285"/>
              <a:gd name="connsiteX5" fmla="*/ 9144000 w 9144000"/>
              <a:gd name="connsiteY5" fmla="*/ 5144285 h 5144285"/>
              <a:gd name="connsiteX6" fmla="*/ 0 w 9144000"/>
              <a:gd name="connsiteY6" fmla="*/ 5144285 h 5144285"/>
              <a:gd name="connsiteX7" fmla="*/ 0 w 9144000"/>
              <a:gd name="connsiteY7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8115300 w 9144000"/>
              <a:gd name="connsiteY2" fmla="*/ 100091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66000 w 9144000"/>
              <a:gd name="connsiteY2" fmla="*/ 1934361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7686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  <a:gd name="connsiteX0" fmla="*/ 0 w 9144000"/>
              <a:gd name="connsiteY0" fmla="*/ 785 h 5144285"/>
              <a:gd name="connsiteX1" fmla="*/ 7370137 w 9144000"/>
              <a:gd name="connsiteY1" fmla="*/ 785 h 5144285"/>
              <a:gd name="connsiteX2" fmla="*/ 7375974 w 9144000"/>
              <a:gd name="connsiteY2" fmla="*/ 1931037 h 5144285"/>
              <a:gd name="connsiteX3" fmla="*/ 8818480 w 9144000"/>
              <a:gd name="connsiteY3" fmla="*/ 1934392 h 5144285"/>
              <a:gd name="connsiteX4" fmla="*/ 8814520 w 9144000"/>
              <a:gd name="connsiteY4" fmla="*/ 0 h 5144285"/>
              <a:gd name="connsiteX5" fmla="*/ 9144000 w 9144000"/>
              <a:gd name="connsiteY5" fmla="*/ 785 h 5144285"/>
              <a:gd name="connsiteX6" fmla="*/ 9144000 w 9144000"/>
              <a:gd name="connsiteY6" fmla="*/ 5144285 h 5144285"/>
              <a:gd name="connsiteX7" fmla="*/ 0 w 9144000"/>
              <a:gd name="connsiteY7" fmla="*/ 5144285 h 5144285"/>
              <a:gd name="connsiteX8" fmla="*/ 0 w 9144000"/>
              <a:gd name="connsiteY8" fmla="*/ 785 h 51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4285">
                <a:moveTo>
                  <a:pt x="0" y="785"/>
                </a:moveTo>
                <a:lnTo>
                  <a:pt x="7370137" y="785"/>
                </a:lnTo>
                <a:cubicBezTo>
                  <a:pt x="7372083" y="646419"/>
                  <a:pt x="7374028" y="1285403"/>
                  <a:pt x="7375974" y="1931037"/>
                </a:cubicBezTo>
                <a:lnTo>
                  <a:pt x="8818480" y="1934392"/>
                </a:lnTo>
                <a:cubicBezTo>
                  <a:pt x="8816102" y="1287478"/>
                  <a:pt x="8816898" y="646914"/>
                  <a:pt x="8814520" y="0"/>
                </a:cubicBezTo>
                <a:lnTo>
                  <a:pt x="9144000" y="785"/>
                </a:lnTo>
                <a:lnTo>
                  <a:pt x="9144000" y="5144285"/>
                </a:lnTo>
                <a:lnTo>
                  <a:pt x="0" y="5144285"/>
                </a:lnTo>
                <a:lnTo>
                  <a:pt x="0" y="785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914378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>
                <a:latin typeface="Arial"/>
              </a:defRPr>
            </a:lvl1pPr>
          </a:lstStyle>
          <a:p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	Drag picture to placeholder or click icon to add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79" y="0"/>
            <a:ext cx="1455965" cy="1941286"/>
          </a:xfrm>
          <a:prstGeom prst="rect">
            <a:avLst/>
          </a:prstGeom>
        </p:spPr>
      </p:pic>
      <p:sp>
        <p:nvSpPr>
          <p:cNvPr id="12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977157" y="2734241"/>
            <a:ext cx="7662019" cy="384175"/>
          </a:xfrm>
          <a:prstGeom prst="rect">
            <a:avLst/>
          </a:prstGeom>
        </p:spPr>
        <p:txBody>
          <a:bodyPr vert="horz"/>
          <a:lstStyle>
            <a:lvl1pPr>
              <a:defRPr sz="1800" i="1">
                <a:solidFill>
                  <a:srgbClr val="4555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Sub-heading/ Speaker Name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1" hasCustomPrompt="1"/>
          </p:nvPr>
        </p:nvSpPr>
        <p:spPr>
          <a:xfrm>
            <a:off x="977157" y="3284942"/>
            <a:ext cx="7662019" cy="1299447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40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192222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ontents_pag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7977" y="120752"/>
            <a:ext cx="7845434" cy="62533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039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0039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0907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10907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18250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518250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16767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116767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11758" y="1031879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711758" y="1539879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00039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0039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910907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1910907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18250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3518250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116767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116767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0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711758" y="2921004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78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6711758" y="3429005"/>
            <a:ext cx="1516072" cy="11747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Font typeface="Arial"/>
              <a:buNone/>
              <a:defRPr sz="1200">
                <a:solidFill>
                  <a:srgbClr val="9AA5AE"/>
                </a:solidFill>
                <a:latin typeface="Arial"/>
                <a:cs typeface="Arial"/>
              </a:defRPr>
            </a:lvl1pPr>
            <a:lvl2pPr marL="3175" indent="0">
              <a:buNone/>
              <a:defRPr sz="11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40115544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D_chapter_page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36" y="1"/>
            <a:ext cx="9150135" cy="5152382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0800000">
            <a:off x="-7775" y="-2"/>
            <a:ext cx="2748856" cy="5152383"/>
          </a:xfrm>
          <a:custGeom>
            <a:avLst/>
            <a:gdLst>
              <a:gd name="connsiteX0" fmla="*/ 0 w 2762587"/>
              <a:gd name="connsiteY0" fmla="*/ 3794125 h 3794125"/>
              <a:gd name="connsiteX1" fmla="*/ 1381294 w 2762587"/>
              <a:gd name="connsiteY1" fmla="*/ 0 h 3794125"/>
              <a:gd name="connsiteX2" fmla="*/ 2762587 w 2762587"/>
              <a:gd name="connsiteY2" fmla="*/ 3794125 h 3794125"/>
              <a:gd name="connsiteX3" fmla="*/ 0 w 2762587"/>
              <a:gd name="connsiteY3" fmla="*/ 3794125 h 3794125"/>
              <a:gd name="connsiteX0" fmla="*/ 0 w 2770357"/>
              <a:gd name="connsiteY0" fmla="*/ 3913188 h 3913188"/>
              <a:gd name="connsiteX1" fmla="*/ 2770357 w 2770357"/>
              <a:gd name="connsiteY1" fmla="*/ 0 h 3913188"/>
              <a:gd name="connsiteX2" fmla="*/ 2762587 w 2770357"/>
              <a:gd name="connsiteY2" fmla="*/ 3913188 h 3913188"/>
              <a:gd name="connsiteX3" fmla="*/ 0 w 2770357"/>
              <a:gd name="connsiteY3" fmla="*/ 3913188 h 3913188"/>
              <a:gd name="connsiteX0" fmla="*/ 0 w 2087732"/>
              <a:gd name="connsiteY0" fmla="*/ 3913188 h 3913188"/>
              <a:gd name="connsiteX1" fmla="*/ 2087732 w 2087732"/>
              <a:gd name="connsiteY1" fmla="*/ 0 h 3913188"/>
              <a:gd name="connsiteX2" fmla="*/ 2079962 w 2087732"/>
              <a:gd name="connsiteY2" fmla="*/ 3913188 h 3913188"/>
              <a:gd name="connsiteX3" fmla="*/ 0 w 2087732"/>
              <a:gd name="connsiteY3" fmla="*/ 3913188 h 391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732" h="3913188">
                <a:moveTo>
                  <a:pt x="0" y="3913188"/>
                </a:moveTo>
                <a:lnTo>
                  <a:pt x="2087732" y="0"/>
                </a:lnTo>
                <a:lnTo>
                  <a:pt x="2079962" y="3913188"/>
                </a:lnTo>
                <a:lnTo>
                  <a:pt x="0" y="391318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11" y="785817"/>
            <a:ext cx="1516072" cy="365125"/>
          </a:xfrm>
          <a:prstGeom prst="rect">
            <a:avLst/>
          </a:prstGeom>
        </p:spPr>
        <p:txBody>
          <a:bodyPr vert="horz"/>
          <a:lstStyle>
            <a:lvl1pPr>
              <a:defRPr sz="14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0911" y="1293818"/>
            <a:ext cx="1516072" cy="115093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90000"/>
              </a:lnSpc>
              <a:defRPr sz="1200">
                <a:solidFill>
                  <a:schemeClr val="tx2"/>
                </a:solidFill>
                <a:latin typeface="Arial"/>
                <a:cs typeface="Arial"/>
              </a:defRPr>
            </a:lvl1pPr>
            <a:lvl2pPr marL="3175" indent="0">
              <a:buNone/>
              <a:defRPr sz="1050" i="0"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 sz="1400">
                <a:latin typeface="Source Sans Pro"/>
                <a:cs typeface="Source Sans Pro"/>
              </a:defRPr>
            </a:lvl3pPr>
            <a:lvl4pPr>
              <a:defRPr sz="1400">
                <a:latin typeface="Source Sans Pro"/>
                <a:cs typeface="Source Sans Pro"/>
              </a:defRPr>
            </a:lvl4pPr>
            <a:lvl5pPr>
              <a:defRPr sz="140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5" name="Text Placeholder 60"/>
          <p:cNvSpPr>
            <a:spLocks noGrp="1"/>
          </p:cNvSpPr>
          <p:nvPr>
            <p:ph type="body" sz="quarter" idx="13" hasCustomPrompt="1"/>
          </p:nvPr>
        </p:nvSpPr>
        <p:spPr>
          <a:xfrm>
            <a:off x="2786907" y="1293818"/>
            <a:ext cx="6042769" cy="420683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24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0664" y="131763"/>
            <a:ext cx="547687" cy="590550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2786907" y="1996282"/>
            <a:ext cx="6042769" cy="209073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947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9" Type="http://schemas.openxmlformats.org/officeDocument/2006/relationships/image" Target="../media/image19.emf"/><Relationship Id="rId21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28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37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36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Relationship Id="rId35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3985" r:id="rId2"/>
    <p:sldLayoutId id="2147484044" r:id="rId3"/>
    <p:sldLayoutId id="2147484026" r:id="rId4"/>
    <p:sldLayoutId id="2147484014" r:id="rId5"/>
    <p:sldLayoutId id="2147484045" r:id="rId6"/>
    <p:sldLayoutId id="2147484038" r:id="rId7"/>
    <p:sldLayoutId id="2147484039" r:id="rId8"/>
    <p:sldLayoutId id="2147484040" r:id="rId9"/>
    <p:sldLayoutId id="2147484041" r:id="rId10"/>
    <p:sldLayoutId id="2147484050" r:id="rId11"/>
    <p:sldLayoutId id="2147484052" r:id="rId12"/>
    <p:sldLayoutId id="2147484051" r:id="rId13"/>
    <p:sldLayoutId id="2147484022" r:id="rId14"/>
    <p:sldLayoutId id="2147484046" r:id="rId15"/>
    <p:sldLayoutId id="2147484048" r:id="rId16"/>
    <p:sldLayoutId id="2147484047" r:id="rId17"/>
    <p:sldLayoutId id="2147484042" r:id="rId18"/>
    <p:sldLayoutId id="2147484023" r:id="rId19"/>
    <p:sldLayoutId id="2147484035" r:id="rId20"/>
    <p:sldLayoutId id="2147483988" r:id="rId21"/>
    <p:sldLayoutId id="2147483989" r:id="rId22"/>
    <p:sldLayoutId id="2147483993" r:id="rId23"/>
    <p:sldLayoutId id="2147484034" r:id="rId24"/>
    <p:sldLayoutId id="2147483994" r:id="rId25"/>
    <p:sldLayoutId id="2147483996" r:id="rId26"/>
    <p:sldLayoutId id="2147484027" r:id="rId27"/>
    <p:sldLayoutId id="2147484037" r:id="rId28"/>
    <p:sldLayoutId id="2147484036" r:id="rId29"/>
    <p:sldLayoutId id="2147484028" r:id="rId30"/>
    <p:sldLayoutId id="2147484043" r:id="rId31"/>
    <p:sldLayoutId id="2147484033" r:id="rId32"/>
    <p:sldLayoutId id="2147484002" r:id="rId33"/>
    <p:sldLayoutId id="2147484032" r:id="rId34"/>
    <p:sldLayoutId id="2147484049" r:id="rId35"/>
  </p:sldLayoutIdLst>
  <p:transition spd="slow">
    <p:push dir="u"/>
  </p:transition>
  <p:txStyles>
    <p:titleStyle>
      <a:lvl1pPr algn="l" defTabSz="914400" rtl="0" eaLnBrk="1" latinLnBrk="0" hangingPunct="1">
        <a:lnSpc>
          <a:spcPct val="120000"/>
        </a:lnSpc>
        <a:spcBef>
          <a:spcPts val="200"/>
        </a:spcBef>
        <a:spcAft>
          <a:spcPts val="200"/>
        </a:spcAft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spcAft>
          <a:spcPts val="100"/>
        </a:spcAft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17780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4988" indent="-188913" algn="l" defTabSz="914400" rtl="0" eaLnBrk="1" latinLnBrk="0" hangingPunct="1">
        <a:lnSpc>
          <a:spcPct val="114000"/>
        </a:lnSpc>
        <a:spcBef>
          <a:spcPts val="100"/>
        </a:spcBef>
        <a:spcAft>
          <a:spcPts val="200"/>
        </a:spcAft>
        <a:buFont typeface="Arial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5850" indent="-228600" algn="l" defTabSz="914400" rtl="0" eaLnBrk="1" latinLnBrk="0" hangingPunct="1">
        <a:lnSpc>
          <a:spcPct val="114000"/>
        </a:lnSpc>
        <a:spcBef>
          <a:spcPts val="100"/>
        </a:spcBef>
        <a:spcAft>
          <a:spcPts val="40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43038" indent="-173038" algn="l" defTabSz="914400" rtl="0" eaLnBrk="1" latinLnBrk="0" hangingPunct="1">
        <a:lnSpc>
          <a:spcPct val="114000"/>
        </a:lnSpc>
        <a:spcBef>
          <a:spcPts val="100"/>
        </a:spcBef>
        <a:spcAft>
          <a:spcPts val="600"/>
        </a:spcAft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73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  <p:sldLayoutId id="2147484071" r:id="rId18"/>
    <p:sldLayoutId id="2147484072" r:id="rId19"/>
    <p:sldLayoutId id="2147484073" r:id="rId20"/>
    <p:sldLayoutId id="2147484074" r:id="rId21"/>
    <p:sldLayoutId id="2147484075" r:id="rId22"/>
    <p:sldLayoutId id="2147484076" r:id="rId23"/>
    <p:sldLayoutId id="2147484077" r:id="rId24"/>
    <p:sldLayoutId id="2147484078" r:id="rId25"/>
    <p:sldLayoutId id="2147484079" r:id="rId26"/>
    <p:sldLayoutId id="2147484080" r:id="rId27"/>
    <p:sldLayoutId id="2147484081" r:id="rId28"/>
    <p:sldLayoutId id="2147484082" r:id="rId29"/>
    <p:sldLayoutId id="2147484083" r:id="rId30"/>
    <p:sldLayoutId id="2147484084" r:id="rId31"/>
    <p:sldLayoutId id="2147484085" r:id="rId32"/>
    <p:sldLayoutId id="2147484086" r:id="rId33"/>
  </p:sldLayoutIdLst>
  <p:transition spd="slow">
    <p:push dir="u"/>
  </p:transition>
  <p:txStyles>
    <p:titleStyle>
      <a:lvl1pPr algn="l" defTabSz="914400" rtl="0" eaLnBrk="1" latinLnBrk="0" hangingPunct="1">
        <a:lnSpc>
          <a:spcPct val="120000"/>
        </a:lnSpc>
        <a:spcBef>
          <a:spcPts val="200"/>
        </a:spcBef>
        <a:spcAft>
          <a:spcPts val="200"/>
        </a:spcAft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spcAft>
          <a:spcPts val="100"/>
        </a:spcAft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17780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4988" indent="-188913" algn="l" defTabSz="914400" rtl="0" eaLnBrk="1" latinLnBrk="0" hangingPunct="1">
        <a:lnSpc>
          <a:spcPct val="114000"/>
        </a:lnSpc>
        <a:spcBef>
          <a:spcPts val="100"/>
        </a:spcBef>
        <a:spcAft>
          <a:spcPts val="200"/>
        </a:spcAft>
        <a:buFont typeface="Arial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5850" indent="-228600" algn="l" defTabSz="914400" rtl="0" eaLnBrk="1" latinLnBrk="0" hangingPunct="1">
        <a:lnSpc>
          <a:spcPct val="114000"/>
        </a:lnSpc>
        <a:spcBef>
          <a:spcPts val="100"/>
        </a:spcBef>
        <a:spcAft>
          <a:spcPts val="40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43038" indent="-173038" algn="l" defTabSz="914400" rtl="0" eaLnBrk="1" latinLnBrk="0" hangingPunct="1">
        <a:lnSpc>
          <a:spcPct val="114000"/>
        </a:lnSpc>
        <a:spcBef>
          <a:spcPts val="100"/>
        </a:spcBef>
        <a:spcAft>
          <a:spcPts val="600"/>
        </a:spcAft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752579" y="4981917"/>
            <a:ext cx="33914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>
                <a:solidFill>
                  <a:schemeClr val="bg1">
                    <a:alpha val="49000"/>
                  </a:schemeClr>
                </a:solidFill>
                <a:latin typeface="Arial"/>
                <a:cs typeface="Arial"/>
              </a:rPr>
              <a:t>Copyright © 2017 Dimension Data  </a:t>
            </a:r>
          </a:p>
        </p:txBody>
      </p:sp>
    </p:spTree>
    <p:extLst>
      <p:ext uri="{BB962C8B-B14F-4D97-AF65-F5344CB8AC3E}">
        <p14:creationId xmlns:p14="http://schemas.microsoft.com/office/powerpoint/2010/main" val="209295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  <p:sldLayoutId id="2147484103" r:id="rId16"/>
    <p:sldLayoutId id="2147484104" r:id="rId17"/>
    <p:sldLayoutId id="2147484105" r:id="rId18"/>
    <p:sldLayoutId id="2147484106" r:id="rId19"/>
    <p:sldLayoutId id="2147484107" r:id="rId20"/>
    <p:sldLayoutId id="2147484108" r:id="rId21"/>
    <p:sldLayoutId id="2147484109" r:id="rId22"/>
    <p:sldLayoutId id="2147484110" r:id="rId23"/>
    <p:sldLayoutId id="2147484111" r:id="rId24"/>
    <p:sldLayoutId id="2147484112" r:id="rId25"/>
    <p:sldLayoutId id="2147484113" r:id="rId26"/>
    <p:sldLayoutId id="2147484114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8" rtl="0" eaLnBrk="1" latinLnBrk="0" hangingPunct="1">
        <a:lnSpc>
          <a:spcPct val="120000"/>
        </a:lnSpc>
        <a:spcBef>
          <a:spcPts val="200"/>
        </a:spcBef>
        <a:spcAft>
          <a:spcPts val="200"/>
        </a:spcAft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4000"/>
        </a:lnSpc>
        <a:spcBef>
          <a:spcPts val="600"/>
        </a:spcBef>
        <a:spcAft>
          <a:spcPts val="100"/>
        </a:spcAft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1" indent="-177796" algn="l" defTabSz="914378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4975" indent="-188909" algn="l" defTabSz="914378" rtl="0" eaLnBrk="1" latinLnBrk="0" hangingPunct="1">
        <a:lnSpc>
          <a:spcPct val="114000"/>
        </a:lnSpc>
        <a:spcBef>
          <a:spcPts val="100"/>
        </a:spcBef>
        <a:spcAft>
          <a:spcPts val="200"/>
        </a:spcAft>
        <a:buFont typeface="Arial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5823" indent="-228594" algn="l" defTabSz="914378" rtl="0" eaLnBrk="1" latinLnBrk="0" hangingPunct="1">
        <a:lnSpc>
          <a:spcPct val="114000"/>
        </a:lnSpc>
        <a:spcBef>
          <a:spcPts val="100"/>
        </a:spcBef>
        <a:spcAft>
          <a:spcPts val="40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43002" indent="-173034" algn="l" defTabSz="914378" rtl="0" eaLnBrk="1" latinLnBrk="0" hangingPunct="1">
        <a:lnSpc>
          <a:spcPct val="114000"/>
        </a:lnSpc>
        <a:spcBef>
          <a:spcPts val="100"/>
        </a:spcBef>
        <a:spcAft>
          <a:spcPts val="600"/>
        </a:spcAft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45372" y="132996"/>
            <a:ext cx="1198628" cy="5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8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  <p:sldLayoutId id="2147484135" r:id="rId20"/>
    <p:sldLayoutId id="2147484136" r:id="rId21"/>
    <p:sldLayoutId id="2147484137" r:id="rId22"/>
    <p:sldLayoutId id="2147484138" r:id="rId23"/>
    <p:sldLayoutId id="2147484139" r:id="rId24"/>
    <p:sldLayoutId id="2147484140" r:id="rId25"/>
    <p:sldLayoutId id="2147484141" r:id="rId26"/>
    <p:sldLayoutId id="2147484142" r:id="rId27"/>
    <p:sldLayoutId id="2147484143" r:id="rId28"/>
    <p:sldLayoutId id="2147484144" r:id="rId29"/>
    <p:sldLayoutId id="2147484145" r:id="rId30"/>
    <p:sldLayoutId id="2147484146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</p:sldLayoutIdLst>
  <p:txStyles>
    <p:titleStyle>
      <a:lvl1pPr algn="l" defTabSz="914378" rtl="0" eaLnBrk="1" latinLnBrk="0" hangingPunct="1">
        <a:lnSpc>
          <a:spcPct val="120000"/>
        </a:lnSpc>
        <a:spcBef>
          <a:spcPts val="200"/>
        </a:spcBef>
        <a:spcAft>
          <a:spcPts val="200"/>
        </a:spcAft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4000"/>
        </a:lnSpc>
        <a:spcBef>
          <a:spcPts val="600"/>
        </a:spcBef>
        <a:spcAft>
          <a:spcPts val="100"/>
        </a:spcAft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1" indent="-177796" algn="l" defTabSz="914378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4975" indent="-188909" algn="l" defTabSz="914378" rtl="0" eaLnBrk="1" latinLnBrk="0" hangingPunct="1">
        <a:lnSpc>
          <a:spcPct val="114000"/>
        </a:lnSpc>
        <a:spcBef>
          <a:spcPts val="100"/>
        </a:spcBef>
        <a:spcAft>
          <a:spcPts val="200"/>
        </a:spcAft>
        <a:buFont typeface="Arial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5823" indent="-228594" algn="l" defTabSz="914378" rtl="0" eaLnBrk="1" latinLnBrk="0" hangingPunct="1">
        <a:lnSpc>
          <a:spcPct val="114000"/>
        </a:lnSpc>
        <a:spcBef>
          <a:spcPts val="100"/>
        </a:spcBef>
        <a:spcAft>
          <a:spcPts val="40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43002" indent="-173034" algn="l" defTabSz="914378" rtl="0" eaLnBrk="1" latinLnBrk="0" hangingPunct="1">
        <a:lnSpc>
          <a:spcPct val="114000"/>
        </a:lnSpc>
        <a:spcBef>
          <a:spcPts val="100"/>
        </a:spcBef>
        <a:spcAft>
          <a:spcPts val="600"/>
        </a:spcAft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30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  <p:sldLayoutId id="2147484170" r:id="rId17"/>
    <p:sldLayoutId id="2147484171" r:id="rId18"/>
    <p:sldLayoutId id="2147484172" r:id="rId19"/>
    <p:sldLayoutId id="2147484173" r:id="rId20"/>
    <p:sldLayoutId id="2147484174" r:id="rId21"/>
    <p:sldLayoutId id="2147484175" r:id="rId22"/>
    <p:sldLayoutId id="2147484176" r:id="rId23"/>
    <p:sldLayoutId id="2147484177" r:id="rId24"/>
    <p:sldLayoutId id="2147484178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327987" rtl="0" eaLnBrk="1" latinLnBrk="0" hangingPunct="1">
        <a:lnSpc>
          <a:spcPct val="120000"/>
        </a:lnSpc>
        <a:spcBef>
          <a:spcPts val="72"/>
        </a:spcBef>
        <a:spcAft>
          <a:spcPts val="72"/>
        </a:spcAft>
        <a:buNone/>
        <a:defRPr sz="718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327987" rtl="0" eaLnBrk="1" latinLnBrk="0" hangingPunct="1">
        <a:lnSpc>
          <a:spcPct val="114000"/>
        </a:lnSpc>
        <a:spcBef>
          <a:spcPts val="215"/>
        </a:spcBef>
        <a:spcAft>
          <a:spcPts val="36"/>
        </a:spcAft>
        <a:buFont typeface="Arial" pitchFamily="34" charset="0"/>
        <a:buNone/>
        <a:defRPr sz="574" kern="1200">
          <a:solidFill>
            <a:schemeClr val="tx1"/>
          </a:solidFill>
          <a:latin typeface="+mn-lt"/>
          <a:ea typeface="+mn-ea"/>
          <a:cs typeface="+mn-cs"/>
        </a:defRPr>
      </a:lvl1pPr>
      <a:lvl2pPr marL="96233" indent="-63776" algn="l" defTabSz="327987" rtl="0" eaLnBrk="1" latinLnBrk="0" hangingPunct="1">
        <a:lnSpc>
          <a:spcPct val="114000"/>
        </a:lnSpc>
        <a:spcBef>
          <a:spcPts val="72"/>
        </a:spcBef>
        <a:spcAft>
          <a:spcPts val="143"/>
        </a:spcAft>
        <a:buFont typeface="Arial" pitchFamily="34" charset="0"/>
        <a:buChar char="•"/>
        <a:defRPr sz="574" kern="1200">
          <a:solidFill>
            <a:schemeClr val="tx1"/>
          </a:solidFill>
          <a:latin typeface="+mn-lt"/>
          <a:ea typeface="+mn-ea"/>
          <a:cs typeface="+mn-cs"/>
        </a:defRPr>
      </a:lvl2pPr>
      <a:lvl3pPr marL="191896" indent="-67762" algn="l" defTabSz="327987" rtl="0" eaLnBrk="1" latinLnBrk="0" hangingPunct="1">
        <a:lnSpc>
          <a:spcPct val="114000"/>
        </a:lnSpc>
        <a:spcBef>
          <a:spcPts val="36"/>
        </a:spcBef>
        <a:spcAft>
          <a:spcPts val="72"/>
        </a:spcAft>
        <a:buFont typeface="Arial" pitchFamily="34" charset="0"/>
        <a:buChar char="›"/>
        <a:defRPr sz="574" kern="1200">
          <a:solidFill>
            <a:schemeClr val="tx1"/>
          </a:solidFill>
          <a:latin typeface="+mn-lt"/>
          <a:ea typeface="+mn-ea"/>
          <a:cs typeface="+mn-cs"/>
        </a:defRPr>
      </a:lvl3pPr>
      <a:lvl4pPr marL="389485" indent="-81997" algn="l" defTabSz="327987" rtl="0" eaLnBrk="1" latinLnBrk="0" hangingPunct="1">
        <a:lnSpc>
          <a:spcPct val="114000"/>
        </a:lnSpc>
        <a:spcBef>
          <a:spcPts val="36"/>
        </a:spcBef>
        <a:spcAft>
          <a:spcPts val="143"/>
        </a:spcAft>
        <a:buFont typeface="Arial" pitchFamily="34" charset="0"/>
        <a:buChar char="»"/>
        <a:defRPr sz="574" kern="1200">
          <a:solidFill>
            <a:schemeClr val="tx1"/>
          </a:solidFill>
          <a:latin typeface="+mn-lt"/>
          <a:ea typeface="+mn-ea"/>
          <a:cs typeface="+mn-cs"/>
        </a:defRPr>
      </a:lvl4pPr>
      <a:lvl5pPr marL="517605" indent="-62067" algn="l" defTabSz="327987" rtl="0" eaLnBrk="1" latinLnBrk="0" hangingPunct="1">
        <a:lnSpc>
          <a:spcPct val="114000"/>
        </a:lnSpc>
        <a:spcBef>
          <a:spcPts val="36"/>
        </a:spcBef>
        <a:spcAft>
          <a:spcPts val="215"/>
        </a:spcAft>
        <a:buFont typeface="Arial" pitchFamily="34" charset="0"/>
        <a:buChar char="-"/>
        <a:defRPr sz="574" kern="1200">
          <a:solidFill>
            <a:schemeClr val="tx1"/>
          </a:solidFill>
          <a:latin typeface="+mn-lt"/>
          <a:ea typeface="+mn-ea"/>
          <a:cs typeface="+mn-cs"/>
        </a:defRPr>
      </a:lvl5pPr>
      <a:lvl6pPr marL="901964" indent="-81997" algn="l" defTabSz="327987" rtl="0" eaLnBrk="1" latinLnBrk="0" hangingPunct="1">
        <a:spcBef>
          <a:spcPct val="20000"/>
        </a:spcBef>
        <a:buFont typeface="Arial" pitchFamily="34" charset="0"/>
        <a:buChar char="•"/>
        <a:defRPr sz="718" kern="1200">
          <a:solidFill>
            <a:schemeClr val="tx1"/>
          </a:solidFill>
          <a:latin typeface="+mn-lt"/>
          <a:ea typeface="+mn-ea"/>
          <a:cs typeface="+mn-cs"/>
        </a:defRPr>
      </a:lvl6pPr>
      <a:lvl7pPr marL="1065959" indent="-81997" algn="l" defTabSz="327987" rtl="0" eaLnBrk="1" latinLnBrk="0" hangingPunct="1">
        <a:spcBef>
          <a:spcPct val="20000"/>
        </a:spcBef>
        <a:buFont typeface="Arial" pitchFamily="34" charset="0"/>
        <a:buChar char="•"/>
        <a:defRPr sz="718" kern="1200">
          <a:solidFill>
            <a:schemeClr val="tx1"/>
          </a:solidFill>
          <a:latin typeface="+mn-lt"/>
          <a:ea typeface="+mn-ea"/>
          <a:cs typeface="+mn-cs"/>
        </a:defRPr>
      </a:lvl7pPr>
      <a:lvl8pPr marL="1229952" indent="-81997" algn="l" defTabSz="327987" rtl="0" eaLnBrk="1" latinLnBrk="0" hangingPunct="1">
        <a:spcBef>
          <a:spcPct val="20000"/>
        </a:spcBef>
        <a:buFont typeface="Arial" pitchFamily="34" charset="0"/>
        <a:buChar char="•"/>
        <a:defRPr sz="718" kern="1200">
          <a:solidFill>
            <a:schemeClr val="tx1"/>
          </a:solidFill>
          <a:latin typeface="+mn-lt"/>
          <a:ea typeface="+mn-ea"/>
          <a:cs typeface="+mn-cs"/>
        </a:defRPr>
      </a:lvl8pPr>
      <a:lvl9pPr marL="1393946" indent="-81997" algn="l" defTabSz="327987" rtl="0" eaLnBrk="1" latinLnBrk="0" hangingPunct="1">
        <a:spcBef>
          <a:spcPct val="20000"/>
        </a:spcBef>
        <a:buFont typeface="Arial" pitchFamily="34" charset="0"/>
        <a:buChar char="•"/>
        <a:defRPr sz="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1pPr>
      <a:lvl2pPr marL="163994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2pPr>
      <a:lvl3pPr marL="327987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3pPr>
      <a:lvl4pPr marL="491981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4pPr>
      <a:lvl5pPr marL="655974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5pPr>
      <a:lvl6pPr marL="819968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6pPr>
      <a:lvl7pPr marL="983961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7pPr>
      <a:lvl8pPr marL="1147955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8pPr>
      <a:lvl9pPr marL="1311948" algn="l" defTabSz="327987" rtl="0" eaLnBrk="1" latinLnBrk="0" hangingPunct="1">
        <a:defRPr sz="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60425FD-54C1-488E-91D8-E443332F0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6592" y="2800568"/>
            <a:ext cx="7224075" cy="384175"/>
          </a:xfrm>
        </p:spPr>
        <p:txBody>
          <a:bodyPr/>
          <a:lstStyle/>
          <a:p>
            <a:r>
              <a:rPr lang="en-US" b="1" i="1">
                <a:solidFill>
                  <a:schemeClr val="accent1"/>
                </a:solidFill>
              </a:rPr>
              <a:t>Differences in COVID 19 fatality rates among Countries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93818D-FF91-4FD3-A60B-B9777CF3C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93987" y="2342233"/>
            <a:ext cx="4820467" cy="457637"/>
          </a:xfrm>
        </p:spPr>
        <p:txBody>
          <a:bodyPr/>
          <a:lstStyle/>
          <a:p>
            <a:r>
              <a:rPr lang="en-US" sz="2800">
                <a:solidFill>
                  <a:srgbClr val="FFFFFF"/>
                </a:solidFill>
              </a:rPr>
              <a:t>TAP EWA Week 1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D052E-D5CB-4465-80FD-33B0F8F08BEE}"/>
              </a:ext>
            </a:extLst>
          </p:cNvPr>
          <p:cNvSpPr txBox="1"/>
          <p:nvPr/>
        </p:nvSpPr>
        <p:spPr>
          <a:xfrm>
            <a:off x="6607969" y="43555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ea typeface="ＭＳ Ｐゴシック"/>
              </a:rPr>
              <a:t>Derrick Muiru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240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A5197A-8E5B-457A-8AFA-6A53624506B0}"/>
              </a:ext>
            </a:extLst>
          </p:cNvPr>
          <p:cNvSpPr txBox="1"/>
          <p:nvPr/>
        </p:nvSpPr>
        <p:spPr>
          <a:xfrm>
            <a:off x="622406" y="2255459"/>
            <a:ext cx="2315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AGENDA</a:t>
            </a:r>
          </a:p>
          <a:p>
            <a:pPr algn="ctr"/>
            <a:endParaRPr lang="en-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5A2B7-C375-406F-8AC8-885630903B47}"/>
              </a:ext>
            </a:extLst>
          </p:cNvPr>
          <p:cNvSpPr/>
          <p:nvPr/>
        </p:nvSpPr>
        <p:spPr>
          <a:xfrm>
            <a:off x="3191398" y="1332309"/>
            <a:ext cx="5725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Establish trends of deaths due to COVID -19 of different regions and countries.</a:t>
            </a:r>
            <a:r>
              <a:rPr lang="en-US" sz="2000" dirty="0"/>
              <a:t>.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707781-22DD-4362-A45C-D74FD8500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9" t="11030" r="12353" b="11882"/>
          <a:stretch/>
        </p:blipFill>
        <p:spPr>
          <a:xfrm>
            <a:off x="2965922" y="1437998"/>
            <a:ext cx="225476" cy="2341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989E55-91F9-404B-B201-B5AB03EAA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9" t="11030" r="12353" b="11882"/>
          <a:stretch/>
        </p:blipFill>
        <p:spPr>
          <a:xfrm>
            <a:off x="2965922" y="2482934"/>
            <a:ext cx="225476" cy="2341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15034C-F1B9-47D5-8B31-DEFEFEDADADF}"/>
              </a:ext>
            </a:extLst>
          </p:cNvPr>
          <p:cNvSpPr txBox="1"/>
          <p:nvPr/>
        </p:nvSpPr>
        <p:spPr>
          <a:xfrm>
            <a:off x="3191398" y="2411809"/>
            <a:ext cx="5725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Design a solution that shows 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</a:rPr>
              <a:t> how different variables affect 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</a:rPr>
              <a:t>COVID related 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fatalities between different countries.</a:t>
            </a:r>
            <a:endParaRPr lang="en-KE" sz="2000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3BF89B-B484-48E1-BA77-672666E2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9" t="11030" r="12353" b="11882"/>
          <a:stretch/>
        </p:blipFill>
        <p:spPr>
          <a:xfrm>
            <a:off x="2965922" y="3753116"/>
            <a:ext cx="225476" cy="2341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F0451A-1BFA-4E79-8003-C09DC8BBA52D}"/>
              </a:ext>
            </a:extLst>
          </p:cNvPr>
          <p:cNvSpPr txBox="1"/>
          <p:nvPr/>
        </p:nvSpPr>
        <p:spPr>
          <a:xfrm>
            <a:off x="3191398" y="3694325"/>
            <a:ext cx="5432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Test a hypothesis to how different Regions are dealing with COVID-19.  </a:t>
            </a:r>
            <a:endParaRPr lang="en-KE" sz="2000" dirty="0">
              <a:solidFill>
                <a:schemeClr val="bg1"/>
              </a:solidFill>
            </a:endParaRPr>
          </a:p>
        </p:txBody>
      </p:sp>
      <p:grpSp>
        <p:nvGrpSpPr>
          <p:cNvPr id="35" name="Google Shape;749;p41">
            <a:extLst>
              <a:ext uri="{FF2B5EF4-FFF2-40B4-BE49-F238E27FC236}">
                <a16:creationId xmlns:a16="http://schemas.microsoft.com/office/drawing/2014/main" id="{91DE13DE-012B-4C23-9022-A4848C8985F3}"/>
              </a:ext>
            </a:extLst>
          </p:cNvPr>
          <p:cNvGrpSpPr/>
          <p:nvPr/>
        </p:nvGrpSpPr>
        <p:grpSpPr>
          <a:xfrm>
            <a:off x="285880" y="2462932"/>
            <a:ext cx="297616" cy="274193"/>
            <a:chOff x="2594050" y="1631825"/>
            <a:chExt cx="439625" cy="439625"/>
          </a:xfrm>
        </p:grpSpPr>
        <p:sp>
          <p:nvSpPr>
            <p:cNvPr id="36" name="Google Shape;750;p41">
              <a:extLst>
                <a:ext uri="{FF2B5EF4-FFF2-40B4-BE49-F238E27FC236}">
                  <a16:creationId xmlns:a16="http://schemas.microsoft.com/office/drawing/2014/main" id="{7A0FE2AF-1484-4535-A4BA-48CA2AABABC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1;p41">
              <a:extLst>
                <a:ext uri="{FF2B5EF4-FFF2-40B4-BE49-F238E27FC236}">
                  <a16:creationId xmlns:a16="http://schemas.microsoft.com/office/drawing/2014/main" id="{5E7E25DC-2FAC-4E81-9A8A-5AFBA4172E7B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2;p41">
              <a:extLst>
                <a:ext uri="{FF2B5EF4-FFF2-40B4-BE49-F238E27FC236}">
                  <a16:creationId xmlns:a16="http://schemas.microsoft.com/office/drawing/2014/main" id="{AADD8CD4-DAA9-45D3-A03D-9F31CAEE7CEA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3;p41">
              <a:extLst>
                <a:ext uri="{FF2B5EF4-FFF2-40B4-BE49-F238E27FC236}">
                  <a16:creationId xmlns:a16="http://schemas.microsoft.com/office/drawing/2014/main" id="{E9452AD7-A1A2-4A8E-9D57-A818CD075C29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80029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9067B2-FAC8-4F6B-A19F-49DDBF432379}"/>
              </a:ext>
            </a:extLst>
          </p:cNvPr>
          <p:cNvGrpSpPr/>
          <p:nvPr/>
        </p:nvGrpSpPr>
        <p:grpSpPr>
          <a:xfrm>
            <a:off x="84287" y="214677"/>
            <a:ext cx="8827821" cy="4538083"/>
            <a:chOff x="175546" y="1276757"/>
            <a:chExt cx="8827821" cy="45380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9E3077-9D10-4D5C-BC57-0EFE7A9A4667}"/>
                </a:ext>
              </a:extLst>
            </p:cNvPr>
            <p:cNvSpPr txBox="1"/>
            <p:nvPr/>
          </p:nvSpPr>
          <p:spPr>
            <a:xfrm>
              <a:off x="6736680" y="3436127"/>
              <a:ext cx="2133599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3600" b="1" dirty="0">
                  <a:solidFill>
                    <a:prstClr val="white"/>
                  </a:solidFill>
                  <a:latin typeface="Calibri"/>
                </a:rPr>
                <a:t>24.5%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F5A55B-7971-4F5B-BB2F-BFEC173AD39F}"/>
                </a:ext>
              </a:extLst>
            </p:cNvPr>
            <p:cNvSpPr/>
            <p:nvPr/>
          </p:nvSpPr>
          <p:spPr>
            <a:xfrm>
              <a:off x="189521" y="2984431"/>
              <a:ext cx="2030391" cy="17299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4B6E9E-B8DC-4B7C-B88B-928EB9E7EAB1}"/>
                </a:ext>
              </a:extLst>
            </p:cNvPr>
            <p:cNvSpPr/>
            <p:nvPr/>
          </p:nvSpPr>
          <p:spPr>
            <a:xfrm>
              <a:off x="175546" y="1276757"/>
              <a:ext cx="2054936" cy="16455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EDD95F-894E-47D5-A98B-225A92C10BF0}"/>
                </a:ext>
              </a:extLst>
            </p:cNvPr>
            <p:cNvSpPr/>
            <p:nvPr/>
          </p:nvSpPr>
          <p:spPr>
            <a:xfrm>
              <a:off x="2282516" y="1282229"/>
              <a:ext cx="1127250" cy="1188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7E8340-8827-44DA-B07F-7DA0E0AA7FB0}"/>
                </a:ext>
              </a:extLst>
            </p:cNvPr>
            <p:cNvSpPr/>
            <p:nvPr/>
          </p:nvSpPr>
          <p:spPr>
            <a:xfrm>
              <a:off x="3468965" y="1292407"/>
              <a:ext cx="1127250" cy="1188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E6A274-2A37-4913-8756-41A3F424B4F2}"/>
                </a:ext>
              </a:extLst>
            </p:cNvPr>
            <p:cNvSpPr/>
            <p:nvPr/>
          </p:nvSpPr>
          <p:spPr>
            <a:xfrm>
              <a:off x="4645734" y="1302586"/>
              <a:ext cx="4329167" cy="11681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DCE482-1D7E-4C43-8D05-30752BBF98DD}"/>
                </a:ext>
              </a:extLst>
            </p:cNvPr>
            <p:cNvSpPr/>
            <p:nvPr/>
          </p:nvSpPr>
          <p:spPr>
            <a:xfrm>
              <a:off x="7928341" y="1785634"/>
              <a:ext cx="326572" cy="326572"/>
            </a:xfrm>
            <a:prstGeom prst="rect">
              <a:avLst/>
            </a:prstGeom>
            <a:solidFill>
              <a:srgbClr val="1D8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D200B-9CBE-47C3-A2EE-52FA6A759936}"/>
                </a:ext>
              </a:extLst>
            </p:cNvPr>
            <p:cNvSpPr txBox="1"/>
            <p:nvPr/>
          </p:nvSpPr>
          <p:spPr>
            <a:xfrm>
              <a:off x="253488" y="1548113"/>
              <a:ext cx="1891888" cy="148501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1.The COVID-19 data    collected is correct.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2.The first day of data recorded for each country was the first case</a:t>
              </a:r>
              <a:r>
                <a:rPr lang="en-US" sz="9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sz="900" dirty="0">
                  <a:solidFill>
                    <a:schemeClr val="bg1"/>
                  </a:solidFill>
                </a:rPr>
                <a:t>3. </a:t>
              </a:r>
              <a:r>
                <a:rPr lang="en-US" sz="1050" dirty="0">
                  <a:solidFill>
                    <a:schemeClr val="bg1"/>
                  </a:solidFill>
                </a:rPr>
                <a:t>When dealing with one variable that affects death, all factors are held constant.</a:t>
              </a:r>
            </a:p>
            <a:p>
              <a:endParaRPr lang="en-US" sz="9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EE9B3F-C107-421F-AEAD-FD70D731793C}"/>
                </a:ext>
              </a:extLst>
            </p:cNvPr>
            <p:cNvSpPr txBox="1"/>
            <p:nvPr/>
          </p:nvSpPr>
          <p:spPr>
            <a:xfrm>
              <a:off x="5057530" y="1516522"/>
              <a:ext cx="3373288" cy="24621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1000" dirty="0">
                  <a:solidFill>
                    <a:schemeClr val="bg1"/>
                  </a:solidFill>
                  <a:latin typeface="Calibri"/>
                </a:rPr>
                <a:t>These are six regions that have been chosen for the research.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1E26D6-A332-4189-8F74-A46DEDEE6513}"/>
                </a:ext>
              </a:extLst>
            </p:cNvPr>
            <p:cNvSpPr txBox="1"/>
            <p:nvPr/>
          </p:nvSpPr>
          <p:spPr>
            <a:xfrm>
              <a:off x="6981325" y="5537845"/>
              <a:ext cx="1661271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120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Edit text here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AD854-4223-4C59-ACE5-A86F36ADB5FB}"/>
                </a:ext>
              </a:extLst>
            </p:cNvPr>
            <p:cNvSpPr/>
            <p:nvPr/>
          </p:nvSpPr>
          <p:spPr>
            <a:xfrm>
              <a:off x="5252142" y="1790171"/>
              <a:ext cx="326572" cy="3265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0E21A5-13EE-49A6-80B5-D5089AB7BF3C}"/>
                </a:ext>
              </a:extLst>
            </p:cNvPr>
            <p:cNvSpPr txBox="1"/>
            <p:nvPr/>
          </p:nvSpPr>
          <p:spPr>
            <a:xfrm>
              <a:off x="3431102" y="1563790"/>
              <a:ext cx="1186166" cy="877159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1000" dirty="0">
                  <a:solidFill>
                    <a:schemeClr val="bg1"/>
                  </a:solidFill>
                  <a:latin typeface="Calibri"/>
                </a:rPr>
                <a:t>These countries have been chosen randomly with a check on data </a:t>
              </a:r>
              <a:r>
                <a:rPr lang="en-US" sz="1100" dirty="0">
                  <a:solidFill>
                    <a:schemeClr val="bg1"/>
                  </a:solidFill>
                  <a:latin typeface="Calibri"/>
                </a:rPr>
                <a:t>authenticity.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5FFA5-A1A4-43A4-95B9-6C42FE9A3249}"/>
                </a:ext>
              </a:extLst>
            </p:cNvPr>
            <p:cNvSpPr txBox="1"/>
            <p:nvPr/>
          </p:nvSpPr>
          <p:spPr>
            <a:xfrm>
              <a:off x="2290406" y="1642906"/>
              <a:ext cx="1112195" cy="461661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2400" dirty="0">
                  <a:solidFill>
                    <a:srgbClr val="FFFF00"/>
                  </a:solidFill>
                  <a:latin typeface="Calibri"/>
                </a:rPr>
                <a:t>21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D32D32-203A-441C-820B-F2D11FF90376}"/>
                </a:ext>
              </a:extLst>
            </p:cNvPr>
            <p:cNvSpPr txBox="1"/>
            <p:nvPr/>
          </p:nvSpPr>
          <p:spPr>
            <a:xfrm>
              <a:off x="7399364" y="2199680"/>
              <a:ext cx="1604003" cy="26160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1100" dirty="0">
                  <a:solidFill>
                    <a:srgbClr val="FF4D50"/>
                  </a:solidFill>
                  <a:latin typeface="Calibri"/>
                </a:rPr>
                <a:t>Rest</a:t>
              </a:r>
              <a:r>
                <a:rPr lang="en-US" sz="1100" dirty="0">
                  <a:solidFill>
                    <a:srgbClr val="FF4D50"/>
                  </a:solidFill>
                </a:rPr>
                <a:t> of </a:t>
              </a:r>
              <a:r>
                <a:rPr lang="en-US" sz="1100" dirty="0">
                  <a:solidFill>
                    <a:srgbClr val="FF4D50"/>
                  </a:solidFill>
                  <a:latin typeface="Calibri"/>
                </a:rPr>
                <a:t>the world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DA936E-A96D-45CC-A3C0-B18D105B69D5}"/>
                </a:ext>
              </a:extLst>
            </p:cNvPr>
            <p:cNvSpPr txBox="1"/>
            <p:nvPr/>
          </p:nvSpPr>
          <p:spPr>
            <a:xfrm>
              <a:off x="5034028" y="2197687"/>
              <a:ext cx="715137" cy="26160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1100" dirty="0">
                  <a:solidFill>
                    <a:srgbClr val="59891F"/>
                  </a:solidFill>
                  <a:latin typeface="Calibri"/>
                </a:rPr>
                <a:t>Africa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09C7C2-F7BF-417E-A77A-E281179E8E1E}"/>
                </a:ext>
              </a:extLst>
            </p:cNvPr>
            <p:cNvSpPr txBox="1"/>
            <p:nvPr/>
          </p:nvSpPr>
          <p:spPr>
            <a:xfrm>
              <a:off x="287420" y="3194715"/>
              <a:ext cx="1870362" cy="553994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b="1" dirty="0">
                  <a:solidFill>
                    <a:prstClr val="white"/>
                  </a:solidFill>
                  <a:latin typeface="Calibri"/>
                </a:rPr>
                <a:t>25,509,135</a:t>
              </a:r>
            </a:p>
            <a:p>
              <a:pPr algn="ctr" defTabSz="914339"/>
              <a:r>
                <a:rPr lang="en-US" sz="1200" dirty="0">
                  <a:solidFill>
                    <a:srgbClr val="FFFF00"/>
                  </a:solidFill>
                  <a:latin typeface="Calibri"/>
                </a:rPr>
                <a:t>Total Confirmed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67250-1F19-499E-BE56-2C9E177AF206}"/>
                </a:ext>
              </a:extLst>
            </p:cNvPr>
            <p:cNvSpPr txBox="1"/>
            <p:nvPr/>
          </p:nvSpPr>
          <p:spPr>
            <a:xfrm>
              <a:off x="420449" y="3659124"/>
              <a:ext cx="1543001" cy="553994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b="1" dirty="0">
                  <a:solidFill>
                    <a:prstClr val="white"/>
                  </a:solidFill>
                  <a:latin typeface="Calibri"/>
                </a:rPr>
                <a:t>850,902</a:t>
              </a:r>
            </a:p>
            <a:p>
              <a:pPr algn="ctr" defTabSz="914339"/>
              <a:r>
                <a:rPr lang="en-US" sz="1200" dirty="0">
                  <a:solidFill>
                    <a:srgbClr val="FF4D50"/>
                  </a:solidFill>
                  <a:latin typeface="Calibri"/>
                </a:rPr>
                <a:t>Total Deaths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D214C1-54B3-4FB5-A203-87881B431BA9}"/>
                </a:ext>
              </a:extLst>
            </p:cNvPr>
            <p:cNvSpPr/>
            <p:nvPr/>
          </p:nvSpPr>
          <p:spPr>
            <a:xfrm>
              <a:off x="186116" y="1276757"/>
              <a:ext cx="2033796" cy="253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ASSUMPTIONS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9CAA86D-71A6-461F-8C23-9907D7F270E7}"/>
                </a:ext>
              </a:extLst>
            </p:cNvPr>
            <p:cNvSpPr/>
            <p:nvPr/>
          </p:nvSpPr>
          <p:spPr>
            <a:xfrm>
              <a:off x="3468965" y="1301163"/>
              <a:ext cx="1119654" cy="2226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COUNTRIES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5E54A5-6803-47F9-87EA-63CC91E04B08}"/>
                </a:ext>
              </a:extLst>
            </p:cNvPr>
            <p:cNvSpPr/>
            <p:nvPr/>
          </p:nvSpPr>
          <p:spPr>
            <a:xfrm>
              <a:off x="2289681" y="1278425"/>
              <a:ext cx="1112920" cy="2468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SAMPLE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DA7078-F58B-4363-B2DB-EF9FB17A8775}"/>
                </a:ext>
              </a:extLst>
            </p:cNvPr>
            <p:cNvSpPr/>
            <p:nvPr/>
          </p:nvSpPr>
          <p:spPr>
            <a:xfrm>
              <a:off x="6601877" y="1791265"/>
              <a:ext cx="326572" cy="3265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 defTabSz="914339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5309B18-BC57-4D86-A11D-35EA74F5415D}"/>
                </a:ext>
              </a:extLst>
            </p:cNvPr>
            <p:cNvSpPr/>
            <p:nvPr/>
          </p:nvSpPr>
          <p:spPr>
            <a:xfrm>
              <a:off x="6304972" y="1317047"/>
              <a:ext cx="1119654" cy="2226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KEY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654CAC-DF0E-4EA6-93F8-414DDDC2B78C}"/>
                </a:ext>
              </a:extLst>
            </p:cNvPr>
            <p:cNvSpPr txBox="1"/>
            <p:nvPr/>
          </p:nvSpPr>
          <p:spPr>
            <a:xfrm>
              <a:off x="6386605" y="2187909"/>
              <a:ext cx="715137" cy="26160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39"/>
              <a:r>
                <a:rPr lang="en-US" sz="1100" dirty="0">
                  <a:solidFill>
                    <a:srgbClr val="FE923A"/>
                  </a:solidFill>
                  <a:latin typeface="Calibri"/>
                </a:rPr>
                <a:t>Europe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1FB744D-ADB0-422B-9922-8EC436813B5F}"/>
              </a:ext>
            </a:extLst>
          </p:cNvPr>
          <p:cNvSpPr txBox="1"/>
          <p:nvPr/>
        </p:nvSpPr>
        <p:spPr>
          <a:xfrm>
            <a:off x="94857" y="1917310"/>
            <a:ext cx="2033796" cy="2616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AS AT 1</a:t>
            </a:r>
            <a:r>
              <a:rPr lang="en-US" sz="1100" baseline="30000" dirty="0">
                <a:solidFill>
                  <a:schemeClr val="bg1"/>
                </a:solidFill>
              </a:rPr>
              <a:t>st</a:t>
            </a:r>
            <a:r>
              <a:rPr lang="en-US" sz="1100" dirty="0">
                <a:solidFill>
                  <a:schemeClr val="bg1"/>
                </a:solidFill>
              </a:rPr>
              <a:t> SEPTEMBER</a:t>
            </a:r>
            <a:endParaRPr lang="en-KE" sz="1100" dirty="0">
              <a:solidFill>
                <a:schemeClr val="bg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5CBAD14-C2B1-4F5E-B37D-2C09CB72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6553" y="1514004"/>
            <a:ext cx="6685556" cy="35212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B61B9A3-3EA2-4721-B81F-8112FE795D65}"/>
              </a:ext>
            </a:extLst>
          </p:cNvPr>
          <p:cNvSpPr txBox="1"/>
          <p:nvPr/>
        </p:nvSpPr>
        <p:spPr>
          <a:xfrm>
            <a:off x="2228288" y="1074655"/>
            <a:ext cx="1004263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39"/>
            <a:r>
              <a:rPr lang="en-US" sz="1400" dirty="0">
                <a:solidFill>
                  <a:srgbClr val="FFFF00"/>
                </a:solidFill>
                <a:latin typeface="Calibri"/>
              </a:rPr>
              <a:t>countries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426A24-8666-4D9E-8603-FA99D3A7EB0F}"/>
              </a:ext>
            </a:extLst>
          </p:cNvPr>
          <p:cNvSpPr txBox="1"/>
          <p:nvPr/>
        </p:nvSpPr>
        <p:spPr>
          <a:xfrm>
            <a:off x="81360" y="4641958"/>
            <a:ext cx="2053625" cy="3907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7111B3-13D6-4C39-BD0D-AD979DA46A6D}"/>
              </a:ext>
            </a:extLst>
          </p:cNvPr>
          <p:cNvSpPr txBox="1"/>
          <p:nvPr/>
        </p:nvSpPr>
        <p:spPr>
          <a:xfrm>
            <a:off x="88313" y="4569416"/>
            <a:ext cx="2053625" cy="2616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TOOLS USED</a:t>
            </a:r>
            <a:endParaRPr lang="en-KE" sz="11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53DB5B-CE4C-460C-A762-75516F85E544}"/>
              </a:ext>
            </a:extLst>
          </p:cNvPr>
          <p:cNvSpPr txBox="1"/>
          <p:nvPr/>
        </p:nvSpPr>
        <p:spPr>
          <a:xfrm>
            <a:off x="117914" y="4812103"/>
            <a:ext cx="1809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</a:rPr>
              <a:t>Orange – Data mining </a:t>
            </a:r>
          </a:p>
          <a:p>
            <a:pPr marL="228600" indent="-228600">
              <a:buAutoNum type="arabicPeriod"/>
            </a:pPr>
            <a:endParaRPr lang="en-KE" sz="11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9CA305-36C8-4CCE-894A-728BFA80B063}"/>
              </a:ext>
            </a:extLst>
          </p:cNvPr>
          <p:cNvSpPr txBox="1"/>
          <p:nvPr/>
        </p:nvSpPr>
        <p:spPr>
          <a:xfrm>
            <a:off x="78506" y="3918312"/>
            <a:ext cx="2044366" cy="569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Null Hypothesis :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Different regions of  respond to COVID -19 the same way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  <a:endParaRPr lang="en-KE" sz="11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2685B0-61C6-4026-9FF1-431AFD0C8006}"/>
              </a:ext>
            </a:extLst>
          </p:cNvPr>
          <p:cNvSpPr txBox="1"/>
          <p:nvPr/>
        </p:nvSpPr>
        <p:spPr>
          <a:xfrm>
            <a:off x="81360" y="3708279"/>
            <a:ext cx="2053625" cy="2616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HYPOTHESIS</a:t>
            </a:r>
            <a:endParaRPr lang="en-KE" sz="11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7FF271-FC1E-43F5-94A9-CC9F25FBB909}"/>
              </a:ext>
            </a:extLst>
          </p:cNvPr>
          <p:cNvSpPr txBox="1"/>
          <p:nvPr/>
        </p:nvSpPr>
        <p:spPr>
          <a:xfrm>
            <a:off x="230626" y="3067536"/>
            <a:ext cx="1673291" cy="55399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39"/>
            <a:r>
              <a:rPr lang="en-US" b="1" dirty="0">
                <a:solidFill>
                  <a:prstClr val="white"/>
                </a:solidFill>
                <a:latin typeface="Calibri"/>
              </a:rPr>
              <a:t>9168</a:t>
            </a:r>
          </a:p>
          <a:p>
            <a:pPr algn="ctr" defTabSz="914339"/>
            <a:r>
              <a:rPr lang="en-US" sz="1200" dirty="0">
                <a:solidFill>
                  <a:srgbClr val="00B050"/>
                </a:solidFill>
                <a:latin typeface="Calibri"/>
              </a:rPr>
              <a:t>Population per deaths</a:t>
            </a:r>
          </a:p>
        </p:txBody>
      </p:sp>
    </p:spTree>
    <p:extLst>
      <p:ext uri="{BB962C8B-B14F-4D97-AF65-F5344CB8AC3E}">
        <p14:creationId xmlns:p14="http://schemas.microsoft.com/office/powerpoint/2010/main" val="2299571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A871E1-0DDF-4975-A8A8-B8004FD2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324" y="97700"/>
            <a:ext cx="4787153" cy="625335"/>
          </a:xfrm>
        </p:spPr>
        <p:txBody>
          <a:bodyPr/>
          <a:lstStyle/>
          <a:p>
            <a:pPr algn="ctr"/>
            <a:r>
              <a:rPr lang="en-US" sz="3600" dirty="0"/>
              <a:t>AFRICA</a:t>
            </a:r>
            <a:endParaRPr lang="en-KE" sz="3600" dirty="0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E4A373-1360-4723-A83E-15485B229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5" t="3735" r="756" b="14248"/>
          <a:stretch/>
        </p:blipFill>
        <p:spPr>
          <a:xfrm>
            <a:off x="2650990" y="754476"/>
            <a:ext cx="6493010" cy="36345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1B2BA-E56D-4831-A772-103A4AFDB2FF}"/>
              </a:ext>
            </a:extLst>
          </p:cNvPr>
          <p:cNvSpPr txBox="1"/>
          <p:nvPr/>
        </p:nvSpPr>
        <p:spPr>
          <a:xfrm>
            <a:off x="334256" y="4229100"/>
            <a:ext cx="2063162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CE695-8BE4-4D6D-A016-0567A92CD2F6}"/>
              </a:ext>
            </a:extLst>
          </p:cNvPr>
          <p:cNvSpPr txBox="1"/>
          <p:nvPr/>
        </p:nvSpPr>
        <p:spPr>
          <a:xfrm>
            <a:off x="4733365" y="21976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2A1D-30EE-4A55-B074-E3F05E726E99}"/>
              </a:ext>
            </a:extLst>
          </p:cNvPr>
          <p:cNvSpPr txBox="1"/>
          <p:nvPr/>
        </p:nvSpPr>
        <p:spPr>
          <a:xfrm>
            <a:off x="128705" y="772867"/>
            <a:ext cx="2458891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There are 54 countries in Africa, but we sampled 8 countries only.</a:t>
            </a:r>
            <a:endParaRPr lang="en-K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A0ABB-7BCC-424C-863A-D7F04981E294}"/>
              </a:ext>
            </a:extLst>
          </p:cNvPr>
          <p:cNvSpPr txBox="1"/>
          <p:nvPr/>
        </p:nvSpPr>
        <p:spPr>
          <a:xfrm>
            <a:off x="167126" y="1253586"/>
            <a:ext cx="2255263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POPULATION PER  DEATHS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1A349-F277-4CB1-9A1D-7B7A25097F5D}"/>
              </a:ext>
            </a:extLst>
          </p:cNvPr>
          <p:cNvSpPr txBox="1"/>
          <p:nvPr/>
        </p:nvSpPr>
        <p:spPr>
          <a:xfrm>
            <a:off x="4572000" y="884254"/>
            <a:ext cx="245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Deaths per country</a:t>
            </a:r>
            <a:endParaRPr lang="en-KE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301D6-D745-4ECB-A412-908423A5D867}"/>
              </a:ext>
            </a:extLst>
          </p:cNvPr>
          <p:cNvSpPr txBox="1"/>
          <p:nvPr/>
        </p:nvSpPr>
        <p:spPr>
          <a:xfrm>
            <a:off x="128706" y="1621805"/>
            <a:ext cx="2458891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 lower value of Populations per death shows criticality and a high spread of the virus across the country’s population.</a:t>
            </a:r>
            <a:endParaRPr lang="en-KE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471F93-5380-4359-9025-4307C4B927EA}"/>
              </a:ext>
            </a:extLst>
          </p:cNvPr>
          <p:cNvSpPr txBox="1"/>
          <p:nvPr/>
        </p:nvSpPr>
        <p:spPr>
          <a:xfrm>
            <a:off x="279503" y="2659440"/>
            <a:ext cx="2030507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000" dirty="0"/>
              <a:t>South Africa –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4228</a:t>
            </a:r>
            <a:r>
              <a:rPr lang="en-US" sz="1200" dirty="0"/>
              <a:t>.</a:t>
            </a:r>
            <a:r>
              <a:rPr lang="en-US" sz="1000" dirty="0"/>
              <a:t> 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Egypt -  </a:t>
            </a:r>
            <a:r>
              <a:rPr lang="en-US" sz="1200" b="1" dirty="0"/>
              <a:t>18954</a:t>
            </a:r>
            <a:r>
              <a:rPr lang="en-US" sz="105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Algeria -  </a:t>
            </a:r>
            <a:r>
              <a:rPr lang="en-US" sz="1200" b="1" dirty="0"/>
              <a:t>29214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Congo – </a:t>
            </a:r>
            <a:r>
              <a:rPr lang="en-US" sz="1200" b="1" dirty="0"/>
              <a:t>70744.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Kenya – </a:t>
            </a:r>
            <a:r>
              <a:rPr lang="en-US" sz="1200" b="1" dirty="0"/>
              <a:t>93678</a:t>
            </a:r>
            <a:r>
              <a:rPr lang="en-US" sz="1000" b="1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Sierra Leone – </a:t>
            </a:r>
            <a:r>
              <a:rPr lang="en-US" sz="1200" b="1" dirty="0"/>
              <a:t>16466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Djibouti – </a:t>
            </a:r>
            <a:r>
              <a:rPr lang="en-US" sz="1200" b="1" dirty="0"/>
              <a:t>113957</a:t>
            </a:r>
            <a:endParaRPr lang="en-US" sz="1000" dirty="0"/>
          </a:p>
          <a:p>
            <a:pPr marL="342900" indent="-342900" algn="just">
              <a:buAutoNum type="arabicPeriod"/>
            </a:pPr>
            <a:r>
              <a:rPr lang="en-US" sz="1000" dirty="0"/>
              <a:t>Mali – </a:t>
            </a:r>
            <a:r>
              <a:rPr lang="en-US" sz="1200" b="1" dirty="0"/>
              <a:t>165898</a:t>
            </a:r>
            <a:r>
              <a:rPr lang="en-US" sz="1000" dirty="0"/>
              <a:t>.</a:t>
            </a:r>
          </a:p>
        </p:txBody>
      </p:sp>
      <p:pic>
        <p:nvPicPr>
          <p:cNvPr id="33" name="Picture 32" descr="A picture containing tree&#10;&#10;Description automatically generated">
            <a:extLst>
              <a:ext uri="{FF2B5EF4-FFF2-40B4-BE49-F238E27FC236}">
                <a16:creationId xmlns:a16="http://schemas.microsoft.com/office/drawing/2014/main" id="{FBC141F6-748F-46D7-980D-DC52E890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90" y="222719"/>
            <a:ext cx="497544" cy="3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440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A871E1-0DDF-4975-A8A8-B8004FD2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324" y="97700"/>
            <a:ext cx="4787153" cy="625335"/>
          </a:xfrm>
        </p:spPr>
        <p:txBody>
          <a:bodyPr/>
          <a:lstStyle/>
          <a:p>
            <a:pPr algn="ctr"/>
            <a:r>
              <a:rPr lang="en-US" sz="3600" dirty="0"/>
              <a:t>EUROPE</a:t>
            </a:r>
            <a:endParaRPr lang="en-KE" sz="3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E4A373-1360-4723-A83E-15485B229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9" t="2821" b="10821"/>
          <a:stretch/>
        </p:blipFill>
        <p:spPr>
          <a:xfrm>
            <a:off x="2705208" y="747593"/>
            <a:ext cx="6438792" cy="36954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1B2BA-E56D-4831-A772-103A4AFDB2FF}"/>
              </a:ext>
            </a:extLst>
          </p:cNvPr>
          <p:cNvSpPr txBox="1"/>
          <p:nvPr/>
        </p:nvSpPr>
        <p:spPr>
          <a:xfrm>
            <a:off x="334256" y="4252152"/>
            <a:ext cx="2063162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CE695-8BE4-4D6D-A016-0567A92CD2F6}"/>
              </a:ext>
            </a:extLst>
          </p:cNvPr>
          <p:cNvSpPr txBox="1"/>
          <p:nvPr/>
        </p:nvSpPr>
        <p:spPr>
          <a:xfrm>
            <a:off x="4733365" y="21976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2A1D-30EE-4A55-B074-E3F05E726E99}"/>
              </a:ext>
            </a:extLst>
          </p:cNvPr>
          <p:cNvSpPr txBox="1"/>
          <p:nvPr/>
        </p:nvSpPr>
        <p:spPr>
          <a:xfrm>
            <a:off x="124863" y="794874"/>
            <a:ext cx="2458891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There are 44 countries in Europe, but we sampled 7 countries only.</a:t>
            </a:r>
            <a:endParaRPr lang="en-KE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72BF50-2F33-46E8-815C-8141293F5C9C}"/>
              </a:ext>
            </a:extLst>
          </p:cNvPr>
          <p:cNvSpPr txBox="1"/>
          <p:nvPr/>
        </p:nvSpPr>
        <p:spPr>
          <a:xfrm>
            <a:off x="276623" y="1659108"/>
            <a:ext cx="2030507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000" dirty="0"/>
              <a:t>Spain–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4228</a:t>
            </a:r>
            <a:r>
              <a:rPr lang="en-US" sz="1200" dirty="0"/>
              <a:t>.</a:t>
            </a:r>
            <a:r>
              <a:rPr lang="en-US" sz="1000" dirty="0"/>
              <a:t> 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United Kingdom-  </a:t>
            </a:r>
            <a:r>
              <a:rPr lang="en-US" sz="1200" b="1" dirty="0"/>
              <a:t>18954</a:t>
            </a:r>
            <a:r>
              <a:rPr lang="en-US" sz="105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Italy -  </a:t>
            </a:r>
            <a:r>
              <a:rPr lang="en-US" sz="1200" b="1" dirty="0"/>
              <a:t>29214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Sweden – </a:t>
            </a:r>
            <a:r>
              <a:rPr lang="en-US" sz="1200" b="1" dirty="0"/>
              <a:t>70744.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France – </a:t>
            </a:r>
            <a:r>
              <a:rPr lang="en-US" sz="1200" b="1" dirty="0"/>
              <a:t>93678</a:t>
            </a:r>
            <a:r>
              <a:rPr lang="en-US" sz="1000" b="1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Netherlands – </a:t>
            </a:r>
            <a:r>
              <a:rPr lang="en-US" sz="1200" b="1" dirty="0"/>
              <a:t>16466</a:t>
            </a:r>
          </a:p>
          <a:p>
            <a:pPr marL="342900" indent="-342900" algn="just">
              <a:buAutoNum type="arabicPeriod"/>
            </a:pPr>
            <a:r>
              <a:rPr lang="en-US" sz="1000" dirty="0"/>
              <a:t>Ukraine– </a:t>
            </a:r>
            <a:r>
              <a:rPr lang="en-US" sz="1200" b="1" dirty="0"/>
              <a:t>113957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A0ABB-7BCC-424C-863A-D7F04981E294}"/>
              </a:ext>
            </a:extLst>
          </p:cNvPr>
          <p:cNvSpPr txBox="1"/>
          <p:nvPr/>
        </p:nvSpPr>
        <p:spPr>
          <a:xfrm>
            <a:off x="276624" y="1257674"/>
            <a:ext cx="2030507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POPULATION PER  DEATHS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1A349-F277-4CB1-9A1D-7B7A25097F5D}"/>
              </a:ext>
            </a:extLst>
          </p:cNvPr>
          <p:cNvSpPr txBox="1"/>
          <p:nvPr/>
        </p:nvSpPr>
        <p:spPr>
          <a:xfrm>
            <a:off x="3457815" y="907057"/>
            <a:ext cx="346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Deaths per country</a:t>
            </a:r>
            <a:endParaRPr lang="en-KE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08B16-6A14-445C-9FD6-9085E3765F01}"/>
              </a:ext>
            </a:extLst>
          </p:cNvPr>
          <p:cNvSpPr txBox="1"/>
          <p:nvPr/>
        </p:nvSpPr>
        <p:spPr>
          <a:xfrm>
            <a:off x="65313" y="3191621"/>
            <a:ext cx="257799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European countries have dealt  with the spread of the Corona Virus in an effective way to curb the spread. From June the sampled countries have had a reduced number of deaths.</a:t>
            </a:r>
            <a:endParaRPr lang="en-KE" sz="12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EE462F66-6199-4DA6-9175-A0AECC6A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37" y="78372"/>
            <a:ext cx="623538" cy="622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59166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A871E1-0DDF-4975-A8A8-B8004FD2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4" y="97700"/>
            <a:ext cx="5570924" cy="625335"/>
          </a:xfrm>
        </p:spPr>
        <p:txBody>
          <a:bodyPr/>
          <a:lstStyle/>
          <a:p>
            <a:pPr algn="ctr"/>
            <a:r>
              <a:rPr lang="en-US" sz="3600" dirty="0"/>
              <a:t>REST OF THE WORLD</a:t>
            </a:r>
            <a:endParaRPr lang="en-KE" sz="3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E4A373-1360-4723-A83E-15485B229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6" t="2937" r="959" b="9342"/>
          <a:stretch/>
        </p:blipFill>
        <p:spPr>
          <a:xfrm>
            <a:off x="2758568" y="778118"/>
            <a:ext cx="6385432" cy="36109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1B2BA-E56D-4831-A772-103A4AFDB2FF}"/>
              </a:ext>
            </a:extLst>
          </p:cNvPr>
          <p:cNvSpPr txBox="1"/>
          <p:nvPr/>
        </p:nvSpPr>
        <p:spPr>
          <a:xfrm>
            <a:off x="334256" y="4229100"/>
            <a:ext cx="2063162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CE695-8BE4-4D6D-A016-0567A92CD2F6}"/>
              </a:ext>
            </a:extLst>
          </p:cNvPr>
          <p:cNvSpPr txBox="1"/>
          <p:nvPr/>
        </p:nvSpPr>
        <p:spPr>
          <a:xfrm>
            <a:off x="4733365" y="21976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2A1D-30EE-4A55-B074-E3F05E726E99}"/>
              </a:ext>
            </a:extLst>
          </p:cNvPr>
          <p:cNvSpPr txBox="1"/>
          <p:nvPr/>
        </p:nvSpPr>
        <p:spPr>
          <a:xfrm>
            <a:off x="65313" y="754476"/>
            <a:ext cx="2458891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.The rest of the world is represented by the continents Australia, North and South America as well as Asia</a:t>
            </a:r>
            <a:endParaRPr lang="en-KE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72BF50-2F33-46E8-815C-8141293F5C9C}"/>
              </a:ext>
            </a:extLst>
          </p:cNvPr>
          <p:cNvSpPr txBox="1"/>
          <p:nvPr/>
        </p:nvSpPr>
        <p:spPr>
          <a:xfrm>
            <a:off x="372676" y="2074523"/>
            <a:ext cx="1970953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/>
              <a:t>Brazil –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1753.47</a:t>
            </a:r>
          </a:p>
          <a:p>
            <a:pPr marL="342900" indent="-342900">
              <a:buAutoNum type="arabicPeriod"/>
            </a:pPr>
            <a:r>
              <a:rPr lang="en-US" sz="1000" dirty="0"/>
              <a:t>United States –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1802.87</a:t>
            </a:r>
          </a:p>
          <a:p>
            <a:pPr marL="342900" indent="-342900">
              <a:buAutoNum type="arabicPeriod"/>
            </a:pPr>
            <a:r>
              <a:rPr lang="en-US" sz="1000" dirty="0"/>
              <a:t>India – </a:t>
            </a:r>
            <a:r>
              <a:rPr lang="en-US" sz="1200" b="1" dirty="0"/>
              <a:t>21232</a:t>
            </a:r>
          </a:p>
          <a:p>
            <a:pPr marL="342900" indent="-342900">
              <a:buAutoNum type="arabicPeriod"/>
            </a:pPr>
            <a:r>
              <a:rPr lang="en-US" sz="1000" dirty="0"/>
              <a:t>Iceland – </a:t>
            </a:r>
            <a:r>
              <a:rPr lang="en-US" sz="1200" b="1" dirty="0"/>
              <a:t>36413</a:t>
            </a:r>
          </a:p>
          <a:p>
            <a:pPr marL="342900" indent="-342900">
              <a:buAutoNum type="arabicPeriod"/>
            </a:pPr>
            <a:r>
              <a:rPr lang="en-US" sz="1000" dirty="0"/>
              <a:t>Uzbekistan – </a:t>
            </a:r>
            <a:r>
              <a:rPr lang="en-US" sz="1200" b="1" dirty="0"/>
              <a:t>104214</a:t>
            </a:r>
          </a:p>
          <a:p>
            <a:pPr marL="342900" indent="-342900">
              <a:buAutoNum type="arabicPeriod"/>
            </a:pPr>
            <a:r>
              <a:rPr lang="en-US" sz="1000" dirty="0"/>
              <a:t>China – </a:t>
            </a:r>
            <a:r>
              <a:rPr lang="en-US" sz="1200" b="1" dirty="0"/>
              <a:t>301772</a:t>
            </a:r>
          </a:p>
          <a:p>
            <a:pPr marL="342900" indent="-342900">
              <a:buAutoNum type="arabicPeriod"/>
            </a:pPr>
            <a:r>
              <a:rPr lang="en-US" sz="1050" dirty="0"/>
              <a:t>Australia -</a:t>
            </a:r>
            <a:r>
              <a:rPr lang="en-US" sz="1200" b="1" dirty="0"/>
              <a:t>39191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A0ABB-7BCC-424C-863A-D7F04981E294}"/>
              </a:ext>
            </a:extLst>
          </p:cNvPr>
          <p:cNvSpPr txBox="1"/>
          <p:nvPr/>
        </p:nvSpPr>
        <p:spPr>
          <a:xfrm>
            <a:off x="161366" y="1649243"/>
            <a:ext cx="2255263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POPULATION PER  DEATHS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1A349-F277-4CB1-9A1D-7B7A25097F5D}"/>
              </a:ext>
            </a:extLst>
          </p:cNvPr>
          <p:cNvSpPr txBox="1"/>
          <p:nvPr/>
        </p:nvSpPr>
        <p:spPr>
          <a:xfrm>
            <a:off x="4572000" y="884254"/>
            <a:ext cx="245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Deaths per country</a:t>
            </a:r>
            <a:endParaRPr lang="en-KE" u="sng" dirty="0"/>
          </a:p>
        </p:txBody>
      </p:sp>
      <p:grpSp>
        <p:nvGrpSpPr>
          <p:cNvPr id="18" name="Google Shape;888;p41">
            <a:extLst>
              <a:ext uri="{FF2B5EF4-FFF2-40B4-BE49-F238E27FC236}">
                <a16:creationId xmlns:a16="http://schemas.microsoft.com/office/drawing/2014/main" id="{761AF23F-C33A-4846-A746-F2A12E909767}"/>
              </a:ext>
            </a:extLst>
          </p:cNvPr>
          <p:cNvGrpSpPr/>
          <p:nvPr/>
        </p:nvGrpSpPr>
        <p:grpSpPr>
          <a:xfrm>
            <a:off x="823526" y="263343"/>
            <a:ext cx="393060" cy="393060"/>
            <a:chOff x="5941025" y="3634400"/>
            <a:chExt cx="467650" cy="467650"/>
          </a:xfrm>
        </p:grpSpPr>
        <p:sp>
          <p:nvSpPr>
            <p:cNvPr id="19" name="Google Shape;889;p41">
              <a:extLst>
                <a:ext uri="{FF2B5EF4-FFF2-40B4-BE49-F238E27FC236}">
                  <a16:creationId xmlns:a16="http://schemas.microsoft.com/office/drawing/2014/main" id="{4886E526-C75B-4B0A-9769-896F65504BA9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0;p41">
              <a:extLst>
                <a:ext uri="{FF2B5EF4-FFF2-40B4-BE49-F238E27FC236}">
                  <a16:creationId xmlns:a16="http://schemas.microsoft.com/office/drawing/2014/main" id="{F351A6CB-76C9-455B-BF3B-FF00DF8E78AE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1;p41">
              <a:extLst>
                <a:ext uri="{FF2B5EF4-FFF2-40B4-BE49-F238E27FC236}">
                  <a16:creationId xmlns:a16="http://schemas.microsoft.com/office/drawing/2014/main" id="{B753EE62-0A88-4B7E-8EE8-441761BB5086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2;p41">
              <a:extLst>
                <a:ext uri="{FF2B5EF4-FFF2-40B4-BE49-F238E27FC236}">
                  <a16:creationId xmlns:a16="http://schemas.microsoft.com/office/drawing/2014/main" id="{E1BF8732-DED2-4308-A46E-AEC9308B1F9C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3;p41">
              <a:extLst>
                <a:ext uri="{FF2B5EF4-FFF2-40B4-BE49-F238E27FC236}">
                  <a16:creationId xmlns:a16="http://schemas.microsoft.com/office/drawing/2014/main" id="{F89EAB8A-B9D3-450D-8A78-D3FFCA61C522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4;p41">
              <a:extLst>
                <a:ext uri="{FF2B5EF4-FFF2-40B4-BE49-F238E27FC236}">
                  <a16:creationId xmlns:a16="http://schemas.microsoft.com/office/drawing/2014/main" id="{82B43F37-020B-4B69-BCFA-D3DBF078D6B6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16417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104A64D3-29F1-4F3C-B011-FC7A9CADF543}"/>
              </a:ext>
            </a:extLst>
          </p:cNvPr>
          <p:cNvSpPr/>
          <p:nvPr/>
        </p:nvSpPr>
        <p:spPr>
          <a:xfrm>
            <a:off x="4199609" y="1142009"/>
            <a:ext cx="860400" cy="860400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ZA" sz="16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C71DD781-1282-6A41-9E2B-0C7C8093F196}"/>
              </a:ext>
            </a:extLst>
          </p:cNvPr>
          <p:cNvSpPr>
            <a:spLocks noEditPoints="1"/>
          </p:cNvSpPr>
          <p:nvPr/>
        </p:nvSpPr>
        <p:spPr bwMode="auto">
          <a:xfrm>
            <a:off x="2524313" y="351422"/>
            <a:ext cx="453915" cy="379060"/>
          </a:xfrm>
          <a:custGeom>
            <a:avLst/>
            <a:gdLst>
              <a:gd name="T0" fmla="*/ 205 w 3074"/>
              <a:gd name="T1" fmla="*/ 2489 h 2573"/>
              <a:gd name="T2" fmla="*/ 191 w 3074"/>
              <a:gd name="T3" fmla="*/ 1204 h 2573"/>
              <a:gd name="T4" fmla="*/ 112 w 3074"/>
              <a:gd name="T5" fmla="*/ 1770 h 2573"/>
              <a:gd name="T6" fmla="*/ 11 w 3074"/>
              <a:gd name="T7" fmla="*/ 1654 h 2573"/>
              <a:gd name="T8" fmla="*/ 198 w 3074"/>
              <a:gd name="T9" fmla="*/ 988 h 2573"/>
              <a:gd name="T10" fmla="*/ 635 w 3074"/>
              <a:gd name="T11" fmla="*/ 963 h 2573"/>
              <a:gd name="T12" fmla="*/ 813 w 3074"/>
              <a:gd name="T13" fmla="*/ 1161 h 2573"/>
              <a:gd name="T14" fmla="*/ 926 w 3074"/>
              <a:gd name="T15" fmla="*/ 1093 h 2573"/>
              <a:gd name="T16" fmla="*/ 1185 w 3074"/>
              <a:gd name="T17" fmla="*/ 793 h 2573"/>
              <a:gd name="T18" fmla="*/ 1205 w 3074"/>
              <a:gd name="T19" fmla="*/ 819 h 2573"/>
              <a:gd name="T20" fmla="*/ 1020 w 3074"/>
              <a:gd name="T21" fmla="*/ 1196 h 2573"/>
              <a:gd name="T22" fmla="*/ 748 w 3074"/>
              <a:gd name="T23" fmla="*/ 1298 h 2573"/>
              <a:gd name="T24" fmla="*/ 668 w 3074"/>
              <a:gd name="T25" fmla="*/ 1851 h 2573"/>
              <a:gd name="T26" fmla="*/ 555 w 3074"/>
              <a:gd name="T27" fmla="*/ 2563 h 2573"/>
              <a:gd name="T28" fmla="*/ 462 w 3074"/>
              <a:gd name="T29" fmla="*/ 2502 h 2573"/>
              <a:gd name="T30" fmla="*/ 437 w 3074"/>
              <a:gd name="T31" fmla="*/ 1675 h 2573"/>
              <a:gd name="T32" fmla="*/ 412 w 3074"/>
              <a:gd name="T33" fmla="*/ 2502 h 2573"/>
              <a:gd name="T34" fmla="*/ 242 w 3074"/>
              <a:gd name="T35" fmla="*/ 2526 h 2573"/>
              <a:gd name="T36" fmla="*/ 996 w 3074"/>
              <a:gd name="T37" fmla="*/ 2087 h 2573"/>
              <a:gd name="T38" fmla="*/ 1527 w 3074"/>
              <a:gd name="T39" fmla="*/ 2186 h 2573"/>
              <a:gd name="T40" fmla="*/ 1634 w 3074"/>
              <a:gd name="T41" fmla="*/ 2141 h 2573"/>
              <a:gd name="T42" fmla="*/ 2254 w 3074"/>
              <a:gd name="T43" fmla="*/ 2184 h 2573"/>
              <a:gd name="T44" fmla="*/ 2329 w 3074"/>
              <a:gd name="T45" fmla="*/ 2180 h 2573"/>
              <a:gd name="T46" fmla="*/ 2913 w 3074"/>
              <a:gd name="T47" fmla="*/ 2114 h 2573"/>
              <a:gd name="T48" fmla="*/ 3074 w 3074"/>
              <a:gd name="T49" fmla="*/ 2543 h 2573"/>
              <a:gd name="T50" fmla="*/ 2945 w 3074"/>
              <a:gd name="T51" fmla="*/ 2546 h 2573"/>
              <a:gd name="T52" fmla="*/ 2903 w 3074"/>
              <a:gd name="T53" fmla="*/ 2330 h 2573"/>
              <a:gd name="T54" fmla="*/ 2874 w 3074"/>
              <a:gd name="T55" fmla="*/ 2547 h 2573"/>
              <a:gd name="T56" fmla="*/ 2424 w 3074"/>
              <a:gd name="T57" fmla="*/ 2544 h 2573"/>
              <a:gd name="T58" fmla="*/ 2396 w 3074"/>
              <a:gd name="T59" fmla="*/ 2344 h 2573"/>
              <a:gd name="T60" fmla="*/ 2259 w 3074"/>
              <a:gd name="T61" fmla="*/ 2543 h 2573"/>
              <a:gd name="T62" fmla="*/ 2166 w 3074"/>
              <a:gd name="T63" fmla="*/ 2307 h 2573"/>
              <a:gd name="T64" fmla="*/ 2136 w 3074"/>
              <a:gd name="T65" fmla="*/ 2542 h 2573"/>
              <a:gd name="T66" fmla="*/ 1694 w 3074"/>
              <a:gd name="T67" fmla="*/ 2550 h 2573"/>
              <a:gd name="T68" fmla="*/ 1671 w 3074"/>
              <a:gd name="T69" fmla="*/ 2344 h 2573"/>
              <a:gd name="T70" fmla="*/ 1540 w 3074"/>
              <a:gd name="T71" fmla="*/ 2550 h 2573"/>
              <a:gd name="T72" fmla="*/ 1430 w 3074"/>
              <a:gd name="T73" fmla="*/ 2421 h 2573"/>
              <a:gd name="T74" fmla="*/ 1220 w 3074"/>
              <a:gd name="T75" fmla="*/ 2549 h 2573"/>
              <a:gd name="T76" fmla="*/ 967 w 3074"/>
              <a:gd name="T77" fmla="*/ 2414 h 2573"/>
              <a:gd name="T78" fmla="*/ 910 w 3074"/>
              <a:gd name="T79" fmla="*/ 2522 h 2573"/>
              <a:gd name="T80" fmla="*/ 777 w 3074"/>
              <a:gd name="T81" fmla="*/ 2545 h 2573"/>
              <a:gd name="T82" fmla="*/ 1105 w 3074"/>
              <a:gd name="T83" fmla="*/ 2002 h 2573"/>
              <a:gd name="T84" fmla="*/ 1033 w 3074"/>
              <a:gd name="T85" fmla="*/ 1750 h 2573"/>
              <a:gd name="T86" fmla="*/ 1393 w 3074"/>
              <a:gd name="T87" fmla="*/ 1837 h 2573"/>
              <a:gd name="T88" fmla="*/ 1105 w 3074"/>
              <a:gd name="T89" fmla="*/ 2002 h 2573"/>
              <a:gd name="T90" fmla="*/ 1796 w 3074"/>
              <a:gd name="T91" fmla="*/ 1971 h 2573"/>
              <a:gd name="T92" fmla="*/ 2030 w 3074"/>
              <a:gd name="T93" fmla="*/ 1997 h 2573"/>
              <a:gd name="T94" fmla="*/ 2574 w 3074"/>
              <a:gd name="T95" fmla="*/ 2013 h 2573"/>
              <a:gd name="T96" fmla="*/ 2659 w 3074"/>
              <a:gd name="T97" fmla="*/ 1650 h 2573"/>
              <a:gd name="T98" fmla="*/ 2574 w 3074"/>
              <a:gd name="T99" fmla="*/ 2013 h 2573"/>
              <a:gd name="T100" fmla="*/ 1938 w 3074"/>
              <a:gd name="T101" fmla="*/ 1238 h 2573"/>
              <a:gd name="T102" fmla="*/ 2730 w 3074"/>
              <a:gd name="T103" fmla="*/ 638 h 2573"/>
              <a:gd name="T104" fmla="*/ 1637 w 3074"/>
              <a:gd name="T105" fmla="*/ 38 h 2573"/>
              <a:gd name="T106" fmla="*/ 543 w 3074"/>
              <a:gd name="T107" fmla="*/ 231 h 2573"/>
              <a:gd name="T108" fmla="*/ 505 w 3074"/>
              <a:gd name="T109" fmla="*/ 213 h 2573"/>
              <a:gd name="T110" fmla="*/ 1637 w 3074"/>
              <a:gd name="T111" fmla="*/ 0 h 2573"/>
              <a:gd name="T112" fmla="*/ 2768 w 3074"/>
              <a:gd name="T113" fmla="*/ 638 h 2573"/>
              <a:gd name="T114" fmla="*/ 1949 w 3074"/>
              <a:gd name="T115" fmla="*/ 1275 h 2573"/>
              <a:gd name="T116" fmla="*/ 349 w 3074"/>
              <a:gd name="T117" fmla="*/ 892 h 2573"/>
              <a:gd name="T118" fmla="*/ 625 w 3074"/>
              <a:gd name="T119" fmla="*/ 697 h 2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74" h="2573">
                <a:moveTo>
                  <a:pt x="242" y="2526"/>
                </a:moveTo>
                <a:lnTo>
                  <a:pt x="205" y="2489"/>
                </a:lnTo>
                <a:lnTo>
                  <a:pt x="205" y="1835"/>
                </a:lnTo>
                <a:cubicBezTo>
                  <a:pt x="205" y="1365"/>
                  <a:pt x="201" y="1188"/>
                  <a:pt x="191" y="1204"/>
                </a:cubicBezTo>
                <a:cubicBezTo>
                  <a:pt x="165" y="1249"/>
                  <a:pt x="144" y="1420"/>
                  <a:pt x="143" y="1584"/>
                </a:cubicBezTo>
                <a:cubicBezTo>
                  <a:pt x="143" y="1746"/>
                  <a:pt x="142" y="1750"/>
                  <a:pt x="112" y="1770"/>
                </a:cubicBezTo>
                <a:cubicBezTo>
                  <a:pt x="83" y="1789"/>
                  <a:pt x="78" y="1789"/>
                  <a:pt x="50" y="1771"/>
                </a:cubicBezTo>
                <a:cubicBezTo>
                  <a:pt x="24" y="1754"/>
                  <a:pt x="19" y="1737"/>
                  <a:pt x="11" y="1654"/>
                </a:cubicBezTo>
                <a:cubicBezTo>
                  <a:pt x="0" y="1540"/>
                  <a:pt x="21" y="1299"/>
                  <a:pt x="50" y="1200"/>
                </a:cubicBezTo>
                <a:cubicBezTo>
                  <a:pt x="80" y="1098"/>
                  <a:pt x="135" y="1018"/>
                  <a:pt x="198" y="988"/>
                </a:cubicBezTo>
                <a:cubicBezTo>
                  <a:pt x="244" y="966"/>
                  <a:pt x="274" y="963"/>
                  <a:pt x="443" y="963"/>
                </a:cubicBezTo>
                <a:lnTo>
                  <a:pt x="635" y="963"/>
                </a:lnTo>
                <a:lnTo>
                  <a:pt x="705" y="1040"/>
                </a:lnTo>
                <a:cubicBezTo>
                  <a:pt x="743" y="1082"/>
                  <a:pt x="792" y="1137"/>
                  <a:pt x="813" y="1161"/>
                </a:cubicBezTo>
                <a:lnTo>
                  <a:pt x="852" y="1205"/>
                </a:lnTo>
                <a:lnTo>
                  <a:pt x="926" y="1093"/>
                </a:lnTo>
                <a:cubicBezTo>
                  <a:pt x="984" y="1006"/>
                  <a:pt x="1007" y="980"/>
                  <a:pt x="1032" y="977"/>
                </a:cubicBezTo>
                <a:cubicBezTo>
                  <a:pt x="1059" y="974"/>
                  <a:pt x="1087" y="940"/>
                  <a:pt x="1185" y="793"/>
                </a:cubicBezTo>
                <a:cubicBezTo>
                  <a:pt x="1252" y="693"/>
                  <a:pt x="1312" y="615"/>
                  <a:pt x="1318" y="619"/>
                </a:cubicBezTo>
                <a:cubicBezTo>
                  <a:pt x="1333" y="628"/>
                  <a:pt x="1340" y="617"/>
                  <a:pt x="1205" y="819"/>
                </a:cubicBezTo>
                <a:cubicBezTo>
                  <a:pt x="1113" y="956"/>
                  <a:pt x="1097" y="988"/>
                  <a:pt x="1102" y="1021"/>
                </a:cubicBezTo>
                <a:cubicBezTo>
                  <a:pt x="1107" y="1053"/>
                  <a:pt x="1092" y="1084"/>
                  <a:pt x="1020" y="1196"/>
                </a:cubicBezTo>
                <a:cubicBezTo>
                  <a:pt x="896" y="1387"/>
                  <a:pt x="896" y="1388"/>
                  <a:pt x="857" y="1388"/>
                </a:cubicBezTo>
                <a:cubicBezTo>
                  <a:pt x="830" y="1388"/>
                  <a:pt x="808" y="1369"/>
                  <a:pt x="748" y="1298"/>
                </a:cubicBezTo>
                <a:lnTo>
                  <a:pt x="674" y="1209"/>
                </a:lnTo>
                <a:lnTo>
                  <a:pt x="668" y="1851"/>
                </a:lnTo>
                <a:cubicBezTo>
                  <a:pt x="664" y="2205"/>
                  <a:pt x="657" y="2503"/>
                  <a:pt x="651" y="2514"/>
                </a:cubicBezTo>
                <a:cubicBezTo>
                  <a:pt x="640" y="2537"/>
                  <a:pt x="590" y="2563"/>
                  <a:pt x="555" y="2563"/>
                </a:cubicBezTo>
                <a:cubicBezTo>
                  <a:pt x="542" y="2563"/>
                  <a:pt x="516" y="2549"/>
                  <a:pt x="497" y="2532"/>
                </a:cubicBezTo>
                <a:lnTo>
                  <a:pt x="462" y="2502"/>
                </a:lnTo>
                <a:lnTo>
                  <a:pt x="458" y="2089"/>
                </a:lnTo>
                <a:cubicBezTo>
                  <a:pt x="455" y="1741"/>
                  <a:pt x="451" y="1675"/>
                  <a:pt x="437" y="1675"/>
                </a:cubicBezTo>
                <a:cubicBezTo>
                  <a:pt x="422" y="1675"/>
                  <a:pt x="418" y="1741"/>
                  <a:pt x="415" y="2089"/>
                </a:cubicBezTo>
                <a:lnTo>
                  <a:pt x="412" y="2502"/>
                </a:lnTo>
                <a:lnTo>
                  <a:pt x="376" y="2532"/>
                </a:lnTo>
                <a:cubicBezTo>
                  <a:pt x="330" y="2573"/>
                  <a:pt x="287" y="2571"/>
                  <a:pt x="242" y="2526"/>
                </a:cubicBezTo>
                <a:close/>
                <a:moveTo>
                  <a:pt x="785" y="2460"/>
                </a:moveTo>
                <a:cubicBezTo>
                  <a:pt x="803" y="2267"/>
                  <a:pt x="889" y="2116"/>
                  <a:pt x="996" y="2087"/>
                </a:cubicBezTo>
                <a:cubicBezTo>
                  <a:pt x="1027" y="2078"/>
                  <a:pt x="1122" y="2075"/>
                  <a:pt x="1232" y="2077"/>
                </a:cubicBezTo>
                <a:cubicBezTo>
                  <a:pt x="1439" y="2082"/>
                  <a:pt x="1450" y="2086"/>
                  <a:pt x="1527" y="2186"/>
                </a:cubicBezTo>
                <a:cubicBezTo>
                  <a:pt x="1566" y="2237"/>
                  <a:pt x="1567" y="2238"/>
                  <a:pt x="1581" y="2210"/>
                </a:cubicBezTo>
                <a:cubicBezTo>
                  <a:pt x="1589" y="2194"/>
                  <a:pt x="1613" y="2163"/>
                  <a:pt x="1634" y="2141"/>
                </a:cubicBezTo>
                <a:cubicBezTo>
                  <a:pt x="1686" y="2086"/>
                  <a:pt x="1761" y="2071"/>
                  <a:pt x="1968" y="2077"/>
                </a:cubicBezTo>
                <a:cubicBezTo>
                  <a:pt x="2161" y="2082"/>
                  <a:pt x="2195" y="2095"/>
                  <a:pt x="2254" y="2184"/>
                </a:cubicBezTo>
                <a:lnTo>
                  <a:pt x="2289" y="2236"/>
                </a:lnTo>
                <a:lnTo>
                  <a:pt x="2329" y="2180"/>
                </a:lnTo>
                <a:cubicBezTo>
                  <a:pt x="2394" y="2087"/>
                  <a:pt x="2444" y="2072"/>
                  <a:pt x="2673" y="2077"/>
                </a:cubicBezTo>
                <a:cubicBezTo>
                  <a:pt x="2854" y="2081"/>
                  <a:pt x="2866" y="2083"/>
                  <a:pt x="2913" y="2114"/>
                </a:cubicBezTo>
                <a:cubicBezTo>
                  <a:pt x="2994" y="2168"/>
                  <a:pt x="3058" y="2318"/>
                  <a:pt x="3070" y="2487"/>
                </a:cubicBezTo>
                <a:lnTo>
                  <a:pt x="3074" y="2543"/>
                </a:lnTo>
                <a:lnTo>
                  <a:pt x="3010" y="2545"/>
                </a:lnTo>
                <a:lnTo>
                  <a:pt x="2945" y="2546"/>
                </a:lnTo>
                <a:lnTo>
                  <a:pt x="2932" y="2456"/>
                </a:lnTo>
                <a:cubicBezTo>
                  <a:pt x="2924" y="2406"/>
                  <a:pt x="2911" y="2350"/>
                  <a:pt x="2903" y="2330"/>
                </a:cubicBezTo>
                <a:cubicBezTo>
                  <a:pt x="2888" y="2297"/>
                  <a:pt x="2886" y="2305"/>
                  <a:pt x="2880" y="2421"/>
                </a:cubicBezTo>
                <a:lnTo>
                  <a:pt x="2874" y="2547"/>
                </a:lnTo>
                <a:lnTo>
                  <a:pt x="2649" y="2546"/>
                </a:lnTo>
                <a:lnTo>
                  <a:pt x="2424" y="2544"/>
                </a:lnTo>
                <a:lnTo>
                  <a:pt x="2418" y="2419"/>
                </a:lnTo>
                <a:cubicBezTo>
                  <a:pt x="2412" y="2298"/>
                  <a:pt x="2411" y="2295"/>
                  <a:pt x="2396" y="2344"/>
                </a:cubicBezTo>
                <a:cubicBezTo>
                  <a:pt x="2388" y="2371"/>
                  <a:pt x="2377" y="2426"/>
                  <a:pt x="2373" y="2466"/>
                </a:cubicBezTo>
                <a:cubicBezTo>
                  <a:pt x="2364" y="2544"/>
                  <a:pt x="2370" y="2539"/>
                  <a:pt x="2259" y="2543"/>
                </a:cubicBezTo>
                <a:cubicBezTo>
                  <a:pt x="2220" y="2545"/>
                  <a:pt x="2218" y="2542"/>
                  <a:pt x="2211" y="2488"/>
                </a:cubicBezTo>
                <a:cubicBezTo>
                  <a:pt x="2202" y="2412"/>
                  <a:pt x="2179" y="2321"/>
                  <a:pt x="2166" y="2307"/>
                </a:cubicBezTo>
                <a:cubicBezTo>
                  <a:pt x="2160" y="2300"/>
                  <a:pt x="2155" y="2348"/>
                  <a:pt x="2155" y="2415"/>
                </a:cubicBezTo>
                <a:cubicBezTo>
                  <a:pt x="2155" y="2513"/>
                  <a:pt x="2152" y="2536"/>
                  <a:pt x="2136" y="2542"/>
                </a:cubicBezTo>
                <a:cubicBezTo>
                  <a:pt x="2125" y="2547"/>
                  <a:pt x="2021" y="2550"/>
                  <a:pt x="1905" y="2550"/>
                </a:cubicBezTo>
                <a:lnTo>
                  <a:pt x="1694" y="2550"/>
                </a:lnTo>
                <a:lnTo>
                  <a:pt x="1690" y="2422"/>
                </a:lnTo>
                <a:cubicBezTo>
                  <a:pt x="1687" y="2298"/>
                  <a:pt x="1686" y="2295"/>
                  <a:pt x="1671" y="2344"/>
                </a:cubicBezTo>
                <a:cubicBezTo>
                  <a:pt x="1662" y="2371"/>
                  <a:pt x="1651" y="2426"/>
                  <a:pt x="1647" y="2465"/>
                </a:cubicBezTo>
                <a:cubicBezTo>
                  <a:pt x="1639" y="2542"/>
                  <a:pt x="1630" y="2549"/>
                  <a:pt x="1540" y="2550"/>
                </a:cubicBezTo>
                <a:cubicBezTo>
                  <a:pt x="1496" y="2550"/>
                  <a:pt x="1494" y="2548"/>
                  <a:pt x="1486" y="2503"/>
                </a:cubicBezTo>
                <a:cubicBezTo>
                  <a:pt x="1450" y="2280"/>
                  <a:pt x="1431" y="2252"/>
                  <a:pt x="1430" y="2421"/>
                </a:cubicBezTo>
                <a:lnTo>
                  <a:pt x="1430" y="2548"/>
                </a:lnTo>
                <a:lnTo>
                  <a:pt x="1220" y="2549"/>
                </a:lnTo>
                <a:cubicBezTo>
                  <a:pt x="1104" y="2550"/>
                  <a:pt x="1000" y="2547"/>
                  <a:pt x="989" y="2543"/>
                </a:cubicBezTo>
                <a:cubicBezTo>
                  <a:pt x="971" y="2536"/>
                  <a:pt x="968" y="2515"/>
                  <a:pt x="967" y="2414"/>
                </a:cubicBezTo>
                <a:cubicBezTo>
                  <a:pt x="967" y="2281"/>
                  <a:pt x="954" y="2281"/>
                  <a:pt x="930" y="2412"/>
                </a:cubicBezTo>
                <a:cubicBezTo>
                  <a:pt x="922" y="2457"/>
                  <a:pt x="913" y="2507"/>
                  <a:pt x="910" y="2522"/>
                </a:cubicBezTo>
                <a:cubicBezTo>
                  <a:pt x="905" y="2548"/>
                  <a:pt x="898" y="2551"/>
                  <a:pt x="841" y="2548"/>
                </a:cubicBezTo>
                <a:lnTo>
                  <a:pt x="777" y="2545"/>
                </a:lnTo>
                <a:lnTo>
                  <a:pt x="785" y="2460"/>
                </a:lnTo>
                <a:close/>
                <a:moveTo>
                  <a:pt x="1105" y="2002"/>
                </a:moveTo>
                <a:cubicBezTo>
                  <a:pt x="1058" y="1976"/>
                  <a:pt x="1005" y="1891"/>
                  <a:pt x="1005" y="1838"/>
                </a:cubicBezTo>
                <a:cubicBezTo>
                  <a:pt x="1005" y="1820"/>
                  <a:pt x="1018" y="1781"/>
                  <a:pt x="1033" y="1750"/>
                </a:cubicBezTo>
                <a:cubicBezTo>
                  <a:pt x="1103" y="1615"/>
                  <a:pt x="1295" y="1615"/>
                  <a:pt x="1365" y="1750"/>
                </a:cubicBezTo>
                <a:cubicBezTo>
                  <a:pt x="1380" y="1781"/>
                  <a:pt x="1393" y="1820"/>
                  <a:pt x="1393" y="1837"/>
                </a:cubicBezTo>
                <a:cubicBezTo>
                  <a:pt x="1393" y="1891"/>
                  <a:pt x="1341" y="1977"/>
                  <a:pt x="1293" y="2002"/>
                </a:cubicBezTo>
                <a:cubicBezTo>
                  <a:pt x="1237" y="2031"/>
                  <a:pt x="1160" y="2031"/>
                  <a:pt x="1105" y="2002"/>
                </a:cubicBezTo>
                <a:close/>
                <a:moveTo>
                  <a:pt x="1855" y="2016"/>
                </a:moveTo>
                <a:cubicBezTo>
                  <a:pt x="1845" y="2012"/>
                  <a:pt x="1818" y="1992"/>
                  <a:pt x="1796" y="1971"/>
                </a:cubicBezTo>
                <a:cubicBezTo>
                  <a:pt x="1659" y="1841"/>
                  <a:pt x="1773" y="1623"/>
                  <a:pt x="1962" y="1654"/>
                </a:cubicBezTo>
                <a:cubicBezTo>
                  <a:pt x="2129" y="1681"/>
                  <a:pt x="2172" y="1900"/>
                  <a:pt x="2030" y="1997"/>
                </a:cubicBezTo>
                <a:cubicBezTo>
                  <a:pt x="1990" y="2024"/>
                  <a:pt x="1904" y="2034"/>
                  <a:pt x="1855" y="2016"/>
                </a:cubicBezTo>
                <a:close/>
                <a:moveTo>
                  <a:pt x="2574" y="2013"/>
                </a:moveTo>
                <a:cubicBezTo>
                  <a:pt x="2532" y="1995"/>
                  <a:pt x="2479" y="1930"/>
                  <a:pt x="2468" y="1883"/>
                </a:cubicBezTo>
                <a:cubicBezTo>
                  <a:pt x="2440" y="1759"/>
                  <a:pt x="2530" y="1650"/>
                  <a:pt x="2659" y="1650"/>
                </a:cubicBezTo>
                <a:cubicBezTo>
                  <a:pt x="2842" y="1650"/>
                  <a:pt x="2909" y="1892"/>
                  <a:pt x="2755" y="1997"/>
                </a:cubicBezTo>
                <a:cubicBezTo>
                  <a:pt x="2712" y="2026"/>
                  <a:pt x="2624" y="2034"/>
                  <a:pt x="2574" y="2013"/>
                </a:cubicBezTo>
                <a:close/>
                <a:moveTo>
                  <a:pt x="1138" y="1256"/>
                </a:moveTo>
                <a:cubicBezTo>
                  <a:pt x="1145" y="1240"/>
                  <a:pt x="1245" y="1238"/>
                  <a:pt x="1938" y="1238"/>
                </a:cubicBezTo>
                <a:lnTo>
                  <a:pt x="2730" y="1238"/>
                </a:lnTo>
                <a:lnTo>
                  <a:pt x="2730" y="638"/>
                </a:lnTo>
                <a:lnTo>
                  <a:pt x="2730" y="38"/>
                </a:lnTo>
                <a:lnTo>
                  <a:pt x="1637" y="38"/>
                </a:lnTo>
                <a:lnTo>
                  <a:pt x="543" y="38"/>
                </a:lnTo>
                <a:lnTo>
                  <a:pt x="543" y="231"/>
                </a:lnTo>
                <a:cubicBezTo>
                  <a:pt x="543" y="395"/>
                  <a:pt x="540" y="425"/>
                  <a:pt x="524" y="425"/>
                </a:cubicBezTo>
                <a:cubicBezTo>
                  <a:pt x="508" y="425"/>
                  <a:pt x="505" y="393"/>
                  <a:pt x="505" y="213"/>
                </a:cubicBezTo>
                <a:lnTo>
                  <a:pt x="505" y="0"/>
                </a:lnTo>
                <a:lnTo>
                  <a:pt x="1637" y="0"/>
                </a:lnTo>
                <a:lnTo>
                  <a:pt x="2768" y="0"/>
                </a:lnTo>
                <a:lnTo>
                  <a:pt x="2768" y="638"/>
                </a:lnTo>
                <a:lnTo>
                  <a:pt x="2768" y="1275"/>
                </a:lnTo>
                <a:lnTo>
                  <a:pt x="1949" y="1275"/>
                </a:lnTo>
                <a:cubicBezTo>
                  <a:pt x="1227" y="1275"/>
                  <a:pt x="1132" y="1273"/>
                  <a:pt x="1138" y="1256"/>
                </a:cubicBezTo>
                <a:close/>
                <a:moveTo>
                  <a:pt x="349" y="892"/>
                </a:moveTo>
                <a:cubicBezTo>
                  <a:pt x="258" y="847"/>
                  <a:pt x="222" y="731"/>
                  <a:pt x="270" y="638"/>
                </a:cubicBezTo>
                <a:cubicBezTo>
                  <a:pt x="356" y="472"/>
                  <a:pt x="596" y="513"/>
                  <a:pt x="625" y="697"/>
                </a:cubicBezTo>
                <a:cubicBezTo>
                  <a:pt x="648" y="843"/>
                  <a:pt x="483" y="959"/>
                  <a:pt x="349" y="892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A5A73-2730-462E-819D-6AD71D28D1A8}"/>
              </a:ext>
            </a:extLst>
          </p:cNvPr>
          <p:cNvSpPr txBox="1"/>
          <p:nvPr/>
        </p:nvSpPr>
        <p:spPr>
          <a:xfrm>
            <a:off x="2489914" y="217786"/>
            <a:ext cx="458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CONCLUSION</a:t>
            </a:r>
            <a:endParaRPr lang="en-KE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ED11F-6E02-422C-85A6-CBDBA0C817C3}"/>
              </a:ext>
            </a:extLst>
          </p:cNvPr>
          <p:cNvSpPr txBox="1"/>
          <p:nvPr/>
        </p:nvSpPr>
        <p:spPr>
          <a:xfrm>
            <a:off x="622406" y="1044998"/>
            <a:ext cx="7345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Different regions and countries in the world have different responds  to COVID-19.</a:t>
            </a:r>
          </a:p>
          <a:p>
            <a:r>
              <a:rPr lang="en-US" dirty="0">
                <a:solidFill>
                  <a:schemeClr val="bg1"/>
                </a:solidFill>
              </a:rPr>
              <a:t>2. Europe has been able to curb the number of fatalities better than other regions.  </a:t>
            </a:r>
          </a:p>
          <a:p>
            <a:r>
              <a:rPr lang="en-US" dirty="0">
                <a:solidFill>
                  <a:schemeClr val="bg1"/>
                </a:solidFill>
              </a:rPr>
              <a:t>3. Everyone is advised to continue washing hands and sanitizing, wearing a mask and  maintaining a social distance while in public places. </a:t>
            </a:r>
          </a:p>
          <a:p>
            <a:r>
              <a:rPr lang="en-US" dirty="0">
                <a:solidFill>
                  <a:schemeClr val="bg1"/>
                </a:solidFill>
              </a:rPr>
              <a:t>4. Will investigate other different variable effects to the COVID-19 statistics.</a:t>
            </a:r>
          </a:p>
        </p:txBody>
      </p:sp>
    </p:spTree>
    <p:extLst>
      <p:ext uri="{BB962C8B-B14F-4D97-AF65-F5344CB8AC3E}">
        <p14:creationId xmlns:p14="http://schemas.microsoft.com/office/powerpoint/2010/main" val="33990914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4C364-46DC-469D-9B0F-0BCE183AE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5BFA-6280-415C-A739-6E99E1743F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75143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D_master_page">
  <a:themeElements>
    <a:clrScheme name="Custom 7">
      <a:dk1>
        <a:srgbClr val="000000"/>
      </a:dk1>
      <a:lt1>
        <a:srgbClr val="FFFFFF"/>
      </a:lt1>
      <a:dk2>
        <a:srgbClr val="ACAAA8"/>
      </a:dk2>
      <a:lt2>
        <a:srgbClr val="656E71"/>
      </a:lt2>
      <a:accent1>
        <a:srgbClr val="69BE28"/>
      </a:accent1>
      <a:accent2>
        <a:srgbClr val="FF3300"/>
      </a:accent2>
      <a:accent3>
        <a:srgbClr val="FFB300"/>
      </a:accent3>
      <a:accent4>
        <a:srgbClr val="26CCFF"/>
      </a:accent4>
      <a:accent5>
        <a:srgbClr val="9ECE69"/>
      </a:accent5>
      <a:accent6>
        <a:srgbClr val="F58049"/>
      </a:accent6>
      <a:hlink>
        <a:srgbClr val="FFC859"/>
      </a:hlink>
      <a:folHlink>
        <a:srgbClr val="04ACE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Guidelines_26 02 2014_v4" id="{0BC10357-EC50-4911-A748-C21717FBD21B}" vid="{E9D06FB4-3EBD-4EE0-910D-62CBDA6F397E}"/>
    </a:ext>
  </a:extLst>
</a:theme>
</file>

<file path=ppt/theme/theme2.xml><?xml version="1.0" encoding="utf-8"?>
<a:theme xmlns:a="http://schemas.openxmlformats.org/drawingml/2006/main" name="3_DD_master_page">
  <a:themeElements>
    <a:clrScheme name="Custom 7">
      <a:dk1>
        <a:srgbClr val="000000"/>
      </a:dk1>
      <a:lt1>
        <a:srgbClr val="FFFFFF"/>
      </a:lt1>
      <a:dk2>
        <a:srgbClr val="ACAAA8"/>
      </a:dk2>
      <a:lt2>
        <a:srgbClr val="656E71"/>
      </a:lt2>
      <a:accent1>
        <a:srgbClr val="69BE28"/>
      </a:accent1>
      <a:accent2>
        <a:srgbClr val="FF3300"/>
      </a:accent2>
      <a:accent3>
        <a:srgbClr val="FFB300"/>
      </a:accent3>
      <a:accent4>
        <a:srgbClr val="26CCFF"/>
      </a:accent4>
      <a:accent5>
        <a:srgbClr val="9ECE69"/>
      </a:accent5>
      <a:accent6>
        <a:srgbClr val="F58049"/>
      </a:accent6>
      <a:hlink>
        <a:srgbClr val="FFC859"/>
      </a:hlink>
      <a:folHlink>
        <a:srgbClr val="04ACE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Guidelines_26 02 2014_v4" id="{0BC10357-EC50-4911-A748-C21717FBD21B}" vid="{E9D06FB4-3EBD-4EE0-910D-62CBDA6F397E}"/>
    </a:ext>
  </a:extLst>
</a:theme>
</file>

<file path=ppt/theme/theme3.xml><?xml version="1.0" encoding="utf-8"?>
<a:theme xmlns:a="http://schemas.openxmlformats.org/drawingml/2006/main" name="13_DimensionData">
  <a:themeElements>
    <a:clrScheme name="Custom 28">
      <a:dk1>
        <a:srgbClr val="455565"/>
      </a:dk1>
      <a:lt1>
        <a:sysClr val="window" lastClr="FFFFFF"/>
      </a:lt1>
      <a:dk2>
        <a:srgbClr val="A2AAB2"/>
      </a:dk2>
      <a:lt2>
        <a:srgbClr val="656E71"/>
      </a:lt2>
      <a:accent1>
        <a:srgbClr val="69BE28"/>
      </a:accent1>
      <a:accent2>
        <a:srgbClr val="82DC3C"/>
      </a:accent2>
      <a:accent3>
        <a:srgbClr val="00B3A0"/>
      </a:accent3>
      <a:accent4>
        <a:srgbClr val="189BA9"/>
      </a:accent4>
      <a:accent5>
        <a:srgbClr val="437DB2"/>
      </a:accent5>
      <a:accent6>
        <a:srgbClr val="27AAE1"/>
      </a:accent6>
      <a:hlink>
        <a:srgbClr val="0784C1"/>
      </a:hlink>
      <a:folHlink>
        <a:srgbClr val="0784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imensionData" id="{759A546F-BA96-427A-80D9-8D44644AD4D5}" vid="{96350744-35C9-47B0-B451-C03AA8C2173A}"/>
    </a:ext>
  </a:extLst>
</a:theme>
</file>

<file path=ppt/theme/theme4.xml><?xml version="1.0" encoding="utf-8"?>
<a:theme xmlns:a="http://schemas.openxmlformats.org/drawingml/2006/main" name="Theme1">
  <a:themeElements>
    <a:clrScheme name="Custom 28">
      <a:dk1>
        <a:srgbClr val="455565"/>
      </a:dk1>
      <a:lt1>
        <a:sysClr val="window" lastClr="FFFFFF"/>
      </a:lt1>
      <a:dk2>
        <a:srgbClr val="A2AAB2"/>
      </a:dk2>
      <a:lt2>
        <a:srgbClr val="656E71"/>
      </a:lt2>
      <a:accent1>
        <a:srgbClr val="69BE28"/>
      </a:accent1>
      <a:accent2>
        <a:srgbClr val="82DC3C"/>
      </a:accent2>
      <a:accent3>
        <a:srgbClr val="00B3A0"/>
      </a:accent3>
      <a:accent4>
        <a:srgbClr val="189BA9"/>
      </a:accent4>
      <a:accent5>
        <a:srgbClr val="437DB2"/>
      </a:accent5>
      <a:accent6>
        <a:srgbClr val="27AAE1"/>
      </a:accent6>
      <a:hlink>
        <a:srgbClr val="0784C1"/>
      </a:hlink>
      <a:folHlink>
        <a:srgbClr val="0784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eme1" id="{291F8C51-0B0D-B949-8C6E-A00DB372DB00}" vid="{1CD88920-3787-9741-A9C7-790448F4E622}"/>
    </a:ext>
  </a:extLst>
</a:theme>
</file>

<file path=ppt/theme/theme5.xml><?xml version="1.0" encoding="utf-8"?>
<a:theme xmlns:a="http://schemas.openxmlformats.org/drawingml/2006/main" name="1_DD_master_page">
  <a:themeElements>
    <a:clrScheme name="Custom 28">
      <a:dk1>
        <a:srgbClr val="455565"/>
      </a:dk1>
      <a:lt1>
        <a:sysClr val="window" lastClr="FFFFFF"/>
      </a:lt1>
      <a:dk2>
        <a:srgbClr val="A2AAB2"/>
      </a:dk2>
      <a:lt2>
        <a:srgbClr val="656E71"/>
      </a:lt2>
      <a:accent1>
        <a:srgbClr val="69BE28"/>
      </a:accent1>
      <a:accent2>
        <a:srgbClr val="82DC3C"/>
      </a:accent2>
      <a:accent3>
        <a:srgbClr val="00B3A0"/>
      </a:accent3>
      <a:accent4>
        <a:srgbClr val="189BA9"/>
      </a:accent4>
      <a:accent5>
        <a:srgbClr val="437DB2"/>
      </a:accent5>
      <a:accent6>
        <a:srgbClr val="27AAE1"/>
      </a:accent6>
      <a:hlink>
        <a:srgbClr val="0784C1"/>
      </a:hlink>
      <a:folHlink>
        <a:srgbClr val="0784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D template" id="{36863BAC-9990-4486-85A6-0CD1E792C5DD}" vid="{FC5330AA-70EC-4359-A346-08DD13A3A2A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8BF47B1748FE45B3CA5E012435C928" ma:contentTypeVersion="13" ma:contentTypeDescription="Create a new document." ma:contentTypeScope="" ma:versionID="5ec8c657e8af099544d15468af3a5dff">
  <xsd:schema xmlns:xsd="http://www.w3.org/2001/XMLSchema" xmlns:xs="http://www.w3.org/2001/XMLSchema" xmlns:p="http://schemas.microsoft.com/office/2006/metadata/properties" xmlns:ns3="980c4a22-723a-4047-bd46-0e589beaf363" xmlns:ns4="084ecbaf-1296-4441-9ffd-adad35457596" targetNamespace="http://schemas.microsoft.com/office/2006/metadata/properties" ma:root="true" ma:fieldsID="cd56e12d20ef4f14af7a537af962bac8" ns3:_="" ns4:_="">
    <xsd:import namespace="980c4a22-723a-4047-bd46-0e589beaf363"/>
    <xsd:import namespace="084ecbaf-1296-4441-9ffd-adad354575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c4a22-723a-4047-bd46-0e589beaf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ecbaf-1296-4441-9ffd-adad3545759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83C3D6-89BB-4E70-8D42-6A19126AE741}">
  <ds:schemaRefs>
    <ds:schemaRef ds:uri="084ecbaf-1296-4441-9ffd-adad35457596"/>
    <ds:schemaRef ds:uri="980c4a22-723a-4047-bd46-0e589beaf3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2F6F19-1FB4-4ACC-A29C-8833844BCA0B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980c4a22-723a-4047-bd46-0e589beaf363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084ecbaf-1296-4441-9ffd-adad3545759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DB64888-8100-421F-B321-8DB52EA23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461</Words>
  <Application>Microsoft Office PowerPoint</Application>
  <PresentationFormat>On-screen Show (16:9)</PresentationFormat>
  <Paragraphs>81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Georgia</vt:lpstr>
      <vt:lpstr>Source Sans Pro</vt:lpstr>
      <vt:lpstr>DD_master_page</vt:lpstr>
      <vt:lpstr>3_DD_master_page</vt:lpstr>
      <vt:lpstr>13_DimensionData</vt:lpstr>
      <vt:lpstr>Theme1</vt:lpstr>
      <vt:lpstr>1_DD_master_page</vt:lpstr>
      <vt:lpstr>PowerPoint Presentation</vt:lpstr>
      <vt:lpstr>PowerPoint Presentation</vt:lpstr>
      <vt:lpstr>PowerPoint Presentation</vt:lpstr>
      <vt:lpstr>AFRICA</vt:lpstr>
      <vt:lpstr>EUROPE</vt:lpstr>
      <vt:lpstr>REST OF THE WORLD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GeneVANLoggerenberg</dc:creator>
  <cp:lastModifiedBy>Derrick Muiru (IS)</cp:lastModifiedBy>
  <cp:revision>48</cp:revision>
  <dcterms:created xsi:type="dcterms:W3CDTF">2016-02-15T09:11:15Z</dcterms:created>
  <dcterms:modified xsi:type="dcterms:W3CDTF">2020-09-14T05:47:41Z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0x010100CF8BF47B1748FE45B3CA5E012435C928</vt:lpwstr>
  </property>
</Properties>
</file>